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3"/>
  </p:notesMasterIdLst>
  <p:sldIdLst>
    <p:sldId id="281" r:id="rId3"/>
    <p:sldId id="285" r:id="rId4"/>
    <p:sldId id="278" r:id="rId5"/>
    <p:sldId id="279" r:id="rId6"/>
    <p:sldId id="280" r:id="rId7"/>
    <p:sldId id="286" r:id="rId8"/>
    <p:sldId id="287" r:id="rId9"/>
    <p:sldId id="288" r:id="rId10"/>
    <p:sldId id="289" r:id="rId11"/>
    <p:sldId id="290" r:id="rId12"/>
    <p:sldId id="291" r:id="rId13"/>
    <p:sldId id="282" r:id="rId14"/>
    <p:sldId id="283" r:id="rId15"/>
    <p:sldId id="257" r:id="rId16"/>
    <p:sldId id="258" r:id="rId17"/>
    <p:sldId id="273" r:id="rId18"/>
    <p:sldId id="267" r:id="rId19"/>
    <p:sldId id="274" r:id="rId20"/>
    <p:sldId id="275"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E68B6-9BB6-4EF2-9AE3-37BD940E2FBE}" v="44" dt="2022-05-23T17:02:47.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82081" autoAdjust="0"/>
  </p:normalViewPr>
  <p:slideViewPr>
    <p:cSldViewPr snapToGrid="0">
      <p:cViewPr varScale="1">
        <p:scale>
          <a:sx n="101" d="100"/>
          <a:sy n="101" d="100"/>
        </p:scale>
        <p:origin x="132" y="112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33BE68B6-9BB6-4EF2-9AE3-37BD940E2FBE}"/>
    <pc:docChg chg="undo custSel addSld delSld modSld sldOrd delMainMaster">
      <pc:chgData name="Michael MacCoss" userId="afbd1c96-5255-4d89-b6b4-1a00a15797b0" providerId="ADAL" clId="{33BE68B6-9BB6-4EF2-9AE3-37BD940E2FBE}" dt="2022-05-23T17:07:22.971" v="884" actId="27636"/>
      <pc:docMkLst>
        <pc:docMk/>
      </pc:docMkLst>
      <pc:sldChg chg="del">
        <pc:chgData name="Michael MacCoss" userId="afbd1c96-5255-4d89-b6b4-1a00a15797b0" providerId="ADAL" clId="{33BE68B6-9BB6-4EF2-9AE3-37BD940E2FBE}" dt="2022-05-23T00:34:42.101" v="1" actId="47"/>
        <pc:sldMkLst>
          <pc:docMk/>
          <pc:sldMk cId="3257598824" sldId="270"/>
        </pc:sldMkLst>
      </pc:sldChg>
      <pc:sldChg chg="del">
        <pc:chgData name="Michael MacCoss" userId="afbd1c96-5255-4d89-b6b4-1a00a15797b0" providerId="ADAL" clId="{33BE68B6-9BB6-4EF2-9AE3-37BD940E2FBE}" dt="2022-05-23T00:34:42.101" v="1" actId="47"/>
        <pc:sldMkLst>
          <pc:docMk/>
          <pc:sldMk cId="1790438945" sldId="271"/>
        </pc:sldMkLst>
      </pc:sldChg>
      <pc:sldChg chg="del">
        <pc:chgData name="Michael MacCoss" userId="afbd1c96-5255-4d89-b6b4-1a00a15797b0" providerId="ADAL" clId="{33BE68B6-9BB6-4EF2-9AE3-37BD940E2FBE}" dt="2022-05-23T00:34:33.212" v="0" actId="47"/>
        <pc:sldMkLst>
          <pc:docMk/>
          <pc:sldMk cId="1312798683" sldId="272"/>
        </pc:sldMkLst>
      </pc:sldChg>
      <pc:sldChg chg="del">
        <pc:chgData name="Michael MacCoss" userId="afbd1c96-5255-4d89-b6b4-1a00a15797b0" providerId="ADAL" clId="{33BE68B6-9BB6-4EF2-9AE3-37BD940E2FBE}" dt="2022-05-23T16:12:52.453" v="217" actId="47"/>
        <pc:sldMkLst>
          <pc:docMk/>
          <pc:sldMk cId="10461969" sldId="276"/>
        </pc:sldMkLst>
      </pc:sldChg>
      <pc:sldChg chg="modSp mod modAnim">
        <pc:chgData name="Michael MacCoss" userId="afbd1c96-5255-4d89-b6b4-1a00a15797b0" providerId="ADAL" clId="{33BE68B6-9BB6-4EF2-9AE3-37BD940E2FBE}" dt="2022-05-23T16:13:24.991" v="218"/>
        <pc:sldMkLst>
          <pc:docMk/>
          <pc:sldMk cId="1160516920" sldId="277"/>
        </pc:sldMkLst>
        <pc:spChg chg="mod">
          <ac:chgData name="Michael MacCoss" userId="afbd1c96-5255-4d89-b6b4-1a00a15797b0" providerId="ADAL" clId="{33BE68B6-9BB6-4EF2-9AE3-37BD940E2FBE}" dt="2022-05-23T00:35:24.084" v="2" actId="1076"/>
          <ac:spMkLst>
            <pc:docMk/>
            <pc:sldMk cId="1160516920" sldId="277"/>
            <ac:spMk id="4" creationId="{1A8D5127-305D-8FFC-DE59-ED45352A901A}"/>
          </ac:spMkLst>
        </pc:spChg>
        <pc:spChg chg="mod">
          <ac:chgData name="Michael MacCoss" userId="afbd1c96-5255-4d89-b6b4-1a00a15797b0" providerId="ADAL" clId="{33BE68B6-9BB6-4EF2-9AE3-37BD940E2FBE}" dt="2022-05-23T00:35:24.084" v="2" actId="1076"/>
          <ac:spMkLst>
            <pc:docMk/>
            <pc:sldMk cId="1160516920" sldId="277"/>
            <ac:spMk id="5" creationId="{062A47BB-16D9-A8FA-4C46-2DAC6E2A58E8}"/>
          </ac:spMkLst>
        </pc:spChg>
        <pc:spChg chg="mod">
          <ac:chgData name="Michael MacCoss" userId="afbd1c96-5255-4d89-b6b4-1a00a15797b0" providerId="ADAL" clId="{33BE68B6-9BB6-4EF2-9AE3-37BD940E2FBE}" dt="2022-05-23T00:35:24.084" v="2" actId="1076"/>
          <ac:spMkLst>
            <pc:docMk/>
            <pc:sldMk cId="1160516920" sldId="277"/>
            <ac:spMk id="6" creationId="{DF515165-063F-DD17-061D-6643720DCD3E}"/>
          </ac:spMkLst>
        </pc:spChg>
        <pc:spChg chg="mod">
          <ac:chgData name="Michael MacCoss" userId="afbd1c96-5255-4d89-b6b4-1a00a15797b0" providerId="ADAL" clId="{33BE68B6-9BB6-4EF2-9AE3-37BD940E2FBE}" dt="2022-05-23T00:35:24.084" v="2" actId="1076"/>
          <ac:spMkLst>
            <pc:docMk/>
            <pc:sldMk cId="1160516920" sldId="277"/>
            <ac:spMk id="7" creationId="{C63BAB33-E8CA-CA85-0077-868E7EC4E039}"/>
          </ac:spMkLst>
        </pc:spChg>
        <pc:spChg chg="mod">
          <ac:chgData name="Michael MacCoss" userId="afbd1c96-5255-4d89-b6b4-1a00a15797b0" providerId="ADAL" clId="{33BE68B6-9BB6-4EF2-9AE3-37BD940E2FBE}" dt="2022-05-23T00:35:24.084" v="2" actId="1076"/>
          <ac:spMkLst>
            <pc:docMk/>
            <pc:sldMk cId="1160516920" sldId="277"/>
            <ac:spMk id="8" creationId="{F4227677-9A10-BBD3-D1A4-5A8FA13F5753}"/>
          </ac:spMkLst>
        </pc:spChg>
        <pc:spChg chg="mod">
          <ac:chgData name="Michael MacCoss" userId="afbd1c96-5255-4d89-b6b4-1a00a15797b0" providerId="ADAL" clId="{33BE68B6-9BB6-4EF2-9AE3-37BD940E2FBE}" dt="2022-05-23T00:35:24.084" v="2" actId="1076"/>
          <ac:spMkLst>
            <pc:docMk/>
            <pc:sldMk cId="1160516920" sldId="277"/>
            <ac:spMk id="9" creationId="{AE8F7511-60ED-23F3-B3A0-D3E3B0119277}"/>
          </ac:spMkLst>
        </pc:spChg>
        <pc:spChg chg="mod">
          <ac:chgData name="Michael MacCoss" userId="afbd1c96-5255-4d89-b6b4-1a00a15797b0" providerId="ADAL" clId="{33BE68B6-9BB6-4EF2-9AE3-37BD940E2FBE}" dt="2022-05-23T00:35:24.084" v="2" actId="1076"/>
          <ac:spMkLst>
            <pc:docMk/>
            <pc:sldMk cId="1160516920" sldId="277"/>
            <ac:spMk id="10" creationId="{0D8AC9AF-FDEA-B67A-CFED-FF8AAE50829F}"/>
          </ac:spMkLst>
        </pc:spChg>
        <pc:spChg chg="mod">
          <ac:chgData name="Michael MacCoss" userId="afbd1c96-5255-4d89-b6b4-1a00a15797b0" providerId="ADAL" clId="{33BE68B6-9BB6-4EF2-9AE3-37BD940E2FBE}" dt="2022-05-23T00:35:24.084" v="2" actId="1076"/>
          <ac:spMkLst>
            <pc:docMk/>
            <pc:sldMk cId="1160516920" sldId="277"/>
            <ac:spMk id="87" creationId="{00D8B8AC-2251-1A3F-0F88-B3B9B56ADC3E}"/>
          </ac:spMkLst>
        </pc:spChg>
        <pc:spChg chg="mod">
          <ac:chgData name="Michael MacCoss" userId="afbd1c96-5255-4d89-b6b4-1a00a15797b0" providerId="ADAL" clId="{33BE68B6-9BB6-4EF2-9AE3-37BD940E2FBE}" dt="2022-05-23T00:35:24.084" v="2" actId="1076"/>
          <ac:spMkLst>
            <pc:docMk/>
            <pc:sldMk cId="1160516920" sldId="277"/>
            <ac:spMk id="113" creationId="{DF7C480F-A9BB-52E4-46F6-BC27B2C3B418}"/>
          </ac:spMkLst>
        </pc:spChg>
        <pc:spChg chg="mod">
          <ac:chgData name="Michael MacCoss" userId="afbd1c96-5255-4d89-b6b4-1a00a15797b0" providerId="ADAL" clId="{33BE68B6-9BB6-4EF2-9AE3-37BD940E2FBE}" dt="2022-05-23T00:35:24.084" v="2" actId="1076"/>
          <ac:spMkLst>
            <pc:docMk/>
            <pc:sldMk cId="1160516920" sldId="277"/>
            <ac:spMk id="139" creationId="{8EF0AEEC-CFE1-FF70-7C06-D2FED47F510C}"/>
          </ac:spMkLst>
        </pc:spChg>
        <pc:spChg chg="mod">
          <ac:chgData name="Michael MacCoss" userId="afbd1c96-5255-4d89-b6b4-1a00a15797b0" providerId="ADAL" clId="{33BE68B6-9BB6-4EF2-9AE3-37BD940E2FBE}" dt="2022-05-23T00:35:24.084" v="2" actId="1076"/>
          <ac:spMkLst>
            <pc:docMk/>
            <pc:sldMk cId="1160516920" sldId="277"/>
            <ac:spMk id="165" creationId="{295A318D-CA25-DAFE-54F7-0E388EEC950F}"/>
          </ac:spMkLst>
        </pc:spChg>
        <pc:spChg chg="mod">
          <ac:chgData name="Michael MacCoss" userId="afbd1c96-5255-4d89-b6b4-1a00a15797b0" providerId="ADAL" clId="{33BE68B6-9BB6-4EF2-9AE3-37BD940E2FBE}" dt="2022-05-23T00:35:24.084" v="2" actId="1076"/>
          <ac:spMkLst>
            <pc:docMk/>
            <pc:sldMk cId="1160516920" sldId="277"/>
            <ac:spMk id="191" creationId="{B0D68746-171D-5775-F846-1713D10C9541}"/>
          </ac:spMkLst>
        </pc:spChg>
        <pc:spChg chg="mod">
          <ac:chgData name="Michael MacCoss" userId="afbd1c96-5255-4d89-b6b4-1a00a15797b0" providerId="ADAL" clId="{33BE68B6-9BB6-4EF2-9AE3-37BD940E2FBE}" dt="2022-05-23T00:35:24.084" v="2" actId="1076"/>
          <ac:spMkLst>
            <pc:docMk/>
            <pc:sldMk cId="1160516920" sldId="277"/>
            <ac:spMk id="217" creationId="{3DD592A4-C619-736F-656F-EB2E9C8A7BEE}"/>
          </ac:spMkLst>
        </pc:spChg>
        <pc:spChg chg="mod">
          <ac:chgData name="Michael MacCoss" userId="afbd1c96-5255-4d89-b6b4-1a00a15797b0" providerId="ADAL" clId="{33BE68B6-9BB6-4EF2-9AE3-37BD940E2FBE}" dt="2022-05-23T00:35:24.084" v="2" actId="1076"/>
          <ac:spMkLst>
            <pc:docMk/>
            <pc:sldMk cId="1160516920" sldId="277"/>
            <ac:spMk id="653" creationId="{1C0D1677-5F44-D368-788F-FAE2DF4EDBE3}"/>
          </ac:spMkLst>
        </pc:spChg>
        <pc:spChg chg="mod">
          <ac:chgData name="Michael MacCoss" userId="afbd1c96-5255-4d89-b6b4-1a00a15797b0" providerId="ADAL" clId="{33BE68B6-9BB6-4EF2-9AE3-37BD940E2FBE}" dt="2022-05-23T00:35:24.084" v="2" actId="1076"/>
          <ac:spMkLst>
            <pc:docMk/>
            <pc:sldMk cId="1160516920" sldId="277"/>
            <ac:spMk id="654" creationId="{81DB40C6-3949-FA26-128A-99F30149F0EE}"/>
          </ac:spMkLst>
        </pc:spChg>
        <pc:spChg chg="mod">
          <ac:chgData name="Michael MacCoss" userId="afbd1c96-5255-4d89-b6b4-1a00a15797b0" providerId="ADAL" clId="{33BE68B6-9BB6-4EF2-9AE3-37BD940E2FBE}" dt="2022-05-23T00:35:24.084" v="2" actId="1076"/>
          <ac:spMkLst>
            <pc:docMk/>
            <pc:sldMk cId="1160516920" sldId="277"/>
            <ac:spMk id="655" creationId="{26B9FE63-4BFA-770F-61C1-E3C7C597B3DF}"/>
          </ac:spMkLst>
        </pc:spChg>
        <pc:spChg chg="mod">
          <ac:chgData name="Michael MacCoss" userId="afbd1c96-5255-4d89-b6b4-1a00a15797b0" providerId="ADAL" clId="{33BE68B6-9BB6-4EF2-9AE3-37BD940E2FBE}" dt="2022-05-23T00:35:24.084" v="2" actId="1076"/>
          <ac:spMkLst>
            <pc:docMk/>
            <pc:sldMk cId="1160516920" sldId="277"/>
            <ac:spMk id="656" creationId="{1A183C3F-CE22-CABD-E2B2-D3E5AE0D59C5}"/>
          </ac:spMkLst>
        </pc:spChg>
        <pc:spChg chg="mod">
          <ac:chgData name="Michael MacCoss" userId="afbd1c96-5255-4d89-b6b4-1a00a15797b0" providerId="ADAL" clId="{33BE68B6-9BB6-4EF2-9AE3-37BD940E2FBE}" dt="2022-05-23T00:35:24.084" v="2" actId="1076"/>
          <ac:spMkLst>
            <pc:docMk/>
            <pc:sldMk cId="1160516920" sldId="277"/>
            <ac:spMk id="657" creationId="{DC4C9721-9E78-27DF-F605-F6A4FA788B34}"/>
          </ac:spMkLst>
        </pc:spChg>
        <pc:spChg chg="mod">
          <ac:chgData name="Michael MacCoss" userId="afbd1c96-5255-4d89-b6b4-1a00a15797b0" providerId="ADAL" clId="{33BE68B6-9BB6-4EF2-9AE3-37BD940E2FBE}" dt="2022-05-23T00:35:24.084" v="2" actId="1076"/>
          <ac:spMkLst>
            <pc:docMk/>
            <pc:sldMk cId="1160516920" sldId="277"/>
            <ac:spMk id="658" creationId="{5A03475B-8393-B55F-8D1B-4A0E0FCAFDBA}"/>
          </ac:spMkLst>
        </pc:spChg>
        <pc:spChg chg="mod">
          <ac:chgData name="Michael MacCoss" userId="afbd1c96-5255-4d89-b6b4-1a00a15797b0" providerId="ADAL" clId="{33BE68B6-9BB6-4EF2-9AE3-37BD940E2FBE}" dt="2022-05-23T00:35:24.084" v="2" actId="1076"/>
          <ac:spMkLst>
            <pc:docMk/>
            <pc:sldMk cId="1160516920" sldId="277"/>
            <ac:spMk id="659" creationId="{0CA095E7-B275-8939-8572-95773AA54BB0}"/>
          </ac:spMkLst>
        </pc:spChg>
        <pc:spChg chg="mod">
          <ac:chgData name="Michael MacCoss" userId="afbd1c96-5255-4d89-b6b4-1a00a15797b0" providerId="ADAL" clId="{33BE68B6-9BB6-4EF2-9AE3-37BD940E2FBE}" dt="2022-05-23T00:35:24.084" v="2" actId="1076"/>
          <ac:spMkLst>
            <pc:docMk/>
            <pc:sldMk cId="1160516920" sldId="277"/>
            <ac:spMk id="660" creationId="{AF752626-9718-D344-FD5B-87E05CA9C151}"/>
          </ac:spMkLst>
        </pc:spChg>
        <pc:spChg chg="mod">
          <ac:chgData name="Michael MacCoss" userId="afbd1c96-5255-4d89-b6b4-1a00a15797b0" providerId="ADAL" clId="{33BE68B6-9BB6-4EF2-9AE3-37BD940E2FBE}" dt="2022-05-23T00:35:24.084" v="2" actId="1076"/>
          <ac:spMkLst>
            <pc:docMk/>
            <pc:sldMk cId="1160516920" sldId="277"/>
            <ac:spMk id="661" creationId="{AB97F45F-A07B-DDED-1A8A-834CC154A147}"/>
          </ac:spMkLst>
        </pc:spChg>
        <pc:spChg chg="mod">
          <ac:chgData name="Michael MacCoss" userId="afbd1c96-5255-4d89-b6b4-1a00a15797b0" providerId="ADAL" clId="{33BE68B6-9BB6-4EF2-9AE3-37BD940E2FBE}" dt="2022-05-23T00:35:24.084" v="2" actId="1076"/>
          <ac:spMkLst>
            <pc:docMk/>
            <pc:sldMk cId="1160516920" sldId="277"/>
            <ac:spMk id="662" creationId="{BEC251A2-BCD3-D9C6-4754-4073AE398973}"/>
          </ac:spMkLst>
        </pc:spChg>
        <pc:spChg chg="mod">
          <ac:chgData name="Michael MacCoss" userId="afbd1c96-5255-4d89-b6b4-1a00a15797b0" providerId="ADAL" clId="{33BE68B6-9BB6-4EF2-9AE3-37BD940E2FBE}" dt="2022-05-23T00:35:24.084" v="2" actId="1076"/>
          <ac:spMkLst>
            <pc:docMk/>
            <pc:sldMk cId="1160516920" sldId="277"/>
            <ac:spMk id="674" creationId="{72A971F6-D954-76B3-1C81-D2149A2B78EA}"/>
          </ac:spMkLst>
        </pc:spChg>
        <pc:spChg chg="mod">
          <ac:chgData name="Michael MacCoss" userId="afbd1c96-5255-4d89-b6b4-1a00a15797b0" providerId="ADAL" clId="{33BE68B6-9BB6-4EF2-9AE3-37BD940E2FBE}" dt="2022-05-23T00:35:24.084" v="2" actId="1076"/>
          <ac:spMkLst>
            <pc:docMk/>
            <pc:sldMk cId="1160516920" sldId="277"/>
            <ac:spMk id="676" creationId="{3C782E6D-9F25-1211-3F51-B9773B31291B}"/>
          </ac:spMkLst>
        </pc:spChg>
        <pc:spChg chg="mod">
          <ac:chgData name="Michael MacCoss" userId="afbd1c96-5255-4d89-b6b4-1a00a15797b0" providerId="ADAL" clId="{33BE68B6-9BB6-4EF2-9AE3-37BD940E2FBE}" dt="2022-05-23T00:35:24.084" v="2" actId="1076"/>
          <ac:spMkLst>
            <pc:docMk/>
            <pc:sldMk cId="1160516920" sldId="277"/>
            <ac:spMk id="677" creationId="{5613E771-93DA-178E-5DFB-FF8F1BDD06FA}"/>
          </ac:spMkLst>
        </pc:spChg>
        <pc:spChg chg="mod">
          <ac:chgData name="Michael MacCoss" userId="afbd1c96-5255-4d89-b6b4-1a00a15797b0" providerId="ADAL" clId="{33BE68B6-9BB6-4EF2-9AE3-37BD940E2FBE}" dt="2022-05-23T00:35:24.084" v="2" actId="1076"/>
          <ac:spMkLst>
            <pc:docMk/>
            <pc:sldMk cId="1160516920" sldId="277"/>
            <ac:spMk id="678" creationId="{2AB7D95E-2486-5936-2153-BDA14BFF89F9}"/>
          </ac:spMkLst>
        </pc:spChg>
        <pc:spChg chg="mod">
          <ac:chgData name="Michael MacCoss" userId="afbd1c96-5255-4d89-b6b4-1a00a15797b0" providerId="ADAL" clId="{33BE68B6-9BB6-4EF2-9AE3-37BD940E2FBE}" dt="2022-05-23T00:35:24.084" v="2" actId="1076"/>
          <ac:spMkLst>
            <pc:docMk/>
            <pc:sldMk cId="1160516920" sldId="277"/>
            <ac:spMk id="679" creationId="{6B1CF83B-776C-1C7B-0360-8012747D331D}"/>
          </ac:spMkLst>
        </pc:spChg>
        <pc:spChg chg="mod">
          <ac:chgData name="Michael MacCoss" userId="afbd1c96-5255-4d89-b6b4-1a00a15797b0" providerId="ADAL" clId="{33BE68B6-9BB6-4EF2-9AE3-37BD940E2FBE}" dt="2022-05-23T00:35:24.084" v="2" actId="1076"/>
          <ac:spMkLst>
            <pc:docMk/>
            <pc:sldMk cId="1160516920" sldId="277"/>
            <ac:spMk id="685" creationId="{00ED2BC7-2EA7-0A1D-1ACB-A836E3457B23}"/>
          </ac:spMkLst>
        </pc:spChg>
        <pc:spChg chg="mod">
          <ac:chgData name="Michael MacCoss" userId="afbd1c96-5255-4d89-b6b4-1a00a15797b0" providerId="ADAL" clId="{33BE68B6-9BB6-4EF2-9AE3-37BD940E2FBE}" dt="2022-05-23T00:35:24.084" v="2" actId="1076"/>
          <ac:spMkLst>
            <pc:docMk/>
            <pc:sldMk cId="1160516920" sldId="277"/>
            <ac:spMk id="686" creationId="{B43EFC3F-E14E-D191-887A-8CEF3CA01256}"/>
          </ac:spMkLst>
        </pc:spChg>
        <pc:spChg chg="mod">
          <ac:chgData name="Michael MacCoss" userId="afbd1c96-5255-4d89-b6b4-1a00a15797b0" providerId="ADAL" clId="{33BE68B6-9BB6-4EF2-9AE3-37BD940E2FBE}" dt="2022-05-23T00:35:24.084" v="2" actId="1076"/>
          <ac:spMkLst>
            <pc:docMk/>
            <pc:sldMk cId="1160516920" sldId="277"/>
            <ac:spMk id="687" creationId="{5E90E110-43A9-EB3C-573C-BAA8A659787A}"/>
          </ac:spMkLst>
        </pc:spChg>
        <pc:spChg chg="mod">
          <ac:chgData name="Michael MacCoss" userId="afbd1c96-5255-4d89-b6b4-1a00a15797b0" providerId="ADAL" clId="{33BE68B6-9BB6-4EF2-9AE3-37BD940E2FBE}" dt="2022-05-23T00:35:24.084" v="2" actId="1076"/>
          <ac:spMkLst>
            <pc:docMk/>
            <pc:sldMk cId="1160516920" sldId="277"/>
            <ac:spMk id="688" creationId="{B9E906A2-818B-82A1-5068-B525A6205D17}"/>
          </ac:spMkLst>
        </pc:spChg>
        <pc:spChg chg="mod">
          <ac:chgData name="Michael MacCoss" userId="afbd1c96-5255-4d89-b6b4-1a00a15797b0" providerId="ADAL" clId="{33BE68B6-9BB6-4EF2-9AE3-37BD940E2FBE}" dt="2022-05-23T00:35:24.084" v="2" actId="1076"/>
          <ac:spMkLst>
            <pc:docMk/>
            <pc:sldMk cId="1160516920" sldId="277"/>
            <ac:spMk id="689" creationId="{F0DC08AE-6AE5-EF63-1958-C6F01183513D}"/>
          </ac:spMkLst>
        </pc:spChg>
        <pc:spChg chg="mod">
          <ac:chgData name="Michael MacCoss" userId="afbd1c96-5255-4d89-b6b4-1a00a15797b0" providerId="ADAL" clId="{33BE68B6-9BB6-4EF2-9AE3-37BD940E2FBE}" dt="2022-05-23T00:35:24.084" v="2" actId="1076"/>
          <ac:spMkLst>
            <pc:docMk/>
            <pc:sldMk cId="1160516920" sldId="277"/>
            <ac:spMk id="693" creationId="{5F547471-604F-F623-A061-0A3000EB7427}"/>
          </ac:spMkLst>
        </pc:spChg>
        <pc:spChg chg="mod">
          <ac:chgData name="Michael MacCoss" userId="afbd1c96-5255-4d89-b6b4-1a00a15797b0" providerId="ADAL" clId="{33BE68B6-9BB6-4EF2-9AE3-37BD940E2FBE}" dt="2022-05-23T00:35:24.084" v="2" actId="1076"/>
          <ac:spMkLst>
            <pc:docMk/>
            <pc:sldMk cId="1160516920" sldId="277"/>
            <ac:spMk id="694" creationId="{38C254A9-2828-AE03-FC55-0EA6BEE2795F}"/>
          </ac:spMkLst>
        </pc:spChg>
        <pc:spChg chg="mod">
          <ac:chgData name="Michael MacCoss" userId="afbd1c96-5255-4d89-b6b4-1a00a15797b0" providerId="ADAL" clId="{33BE68B6-9BB6-4EF2-9AE3-37BD940E2FBE}" dt="2022-05-23T00:35:24.084" v="2" actId="1076"/>
          <ac:spMkLst>
            <pc:docMk/>
            <pc:sldMk cId="1160516920" sldId="277"/>
            <ac:spMk id="695" creationId="{65C13F79-4888-D06B-87F8-4A60A0D2EACB}"/>
          </ac:spMkLst>
        </pc:spChg>
        <pc:spChg chg="mod">
          <ac:chgData name="Michael MacCoss" userId="afbd1c96-5255-4d89-b6b4-1a00a15797b0" providerId="ADAL" clId="{33BE68B6-9BB6-4EF2-9AE3-37BD940E2FBE}" dt="2022-05-23T00:35:24.084" v="2" actId="1076"/>
          <ac:spMkLst>
            <pc:docMk/>
            <pc:sldMk cId="1160516920" sldId="277"/>
            <ac:spMk id="699" creationId="{FC6CEE17-DD49-8496-2E2B-BC789B9A06BB}"/>
          </ac:spMkLst>
        </pc:spChg>
        <pc:spChg chg="mod">
          <ac:chgData name="Michael MacCoss" userId="afbd1c96-5255-4d89-b6b4-1a00a15797b0" providerId="ADAL" clId="{33BE68B6-9BB6-4EF2-9AE3-37BD940E2FBE}" dt="2022-05-23T00:35:24.084" v="2" actId="1076"/>
          <ac:spMkLst>
            <pc:docMk/>
            <pc:sldMk cId="1160516920" sldId="277"/>
            <ac:spMk id="700" creationId="{9CEA8F82-0F40-42DB-DAE3-CEF1BE27DCB3}"/>
          </ac:spMkLst>
        </pc:spChg>
        <pc:spChg chg="mod">
          <ac:chgData name="Michael MacCoss" userId="afbd1c96-5255-4d89-b6b4-1a00a15797b0" providerId="ADAL" clId="{33BE68B6-9BB6-4EF2-9AE3-37BD940E2FBE}" dt="2022-05-23T00:35:24.084" v="2" actId="1076"/>
          <ac:spMkLst>
            <pc:docMk/>
            <pc:sldMk cId="1160516920" sldId="277"/>
            <ac:spMk id="701" creationId="{A636A035-64EE-E6D5-4698-E7BFD05B1E07}"/>
          </ac:spMkLst>
        </pc:spChg>
        <pc:grpChg chg="mod">
          <ac:chgData name="Michael MacCoss" userId="afbd1c96-5255-4d89-b6b4-1a00a15797b0" providerId="ADAL" clId="{33BE68B6-9BB6-4EF2-9AE3-37BD940E2FBE}" dt="2022-05-23T00:35:24.084" v="2" actId="1076"/>
          <ac:grpSpMkLst>
            <pc:docMk/>
            <pc:sldMk cId="1160516920" sldId="277"/>
            <ac:grpSpMk id="60" creationId="{7548C57E-81C3-EC28-A4C8-7F92AEDB375D}"/>
          </ac:grpSpMkLst>
        </pc:grpChg>
        <pc:grpChg chg="mod">
          <ac:chgData name="Michael MacCoss" userId="afbd1c96-5255-4d89-b6b4-1a00a15797b0" providerId="ADAL" clId="{33BE68B6-9BB6-4EF2-9AE3-37BD940E2FBE}" dt="2022-05-23T00:35:24.084" v="2" actId="1076"/>
          <ac:grpSpMkLst>
            <pc:docMk/>
            <pc:sldMk cId="1160516920" sldId="277"/>
            <ac:grpSpMk id="88" creationId="{DE8AD38E-30E0-AB9B-30DD-16A99A8CB261}"/>
          </ac:grpSpMkLst>
        </pc:grpChg>
        <pc:grpChg chg="mod">
          <ac:chgData name="Michael MacCoss" userId="afbd1c96-5255-4d89-b6b4-1a00a15797b0" providerId="ADAL" clId="{33BE68B6-9BB6-4EF2-9AE3-37BD940E2FBE}" dt="2022-05-23T00:35:24.084" v="2" actId="1076"/>
          <ac:grpSpMkLst>
            <pc:docMk/>
            <pc:sldMk cId="1160516920" sldId="277"/>
            <ac:grpSpMk id="114" creationId="{7CADBB72-ED70-C99E-E1E2-3FFB521D5301}"/>
          </ac:grpSpMkLst>
        </pc:grpChg>
        <pc:grpChg chg="mod">
          <ac:chgData name="Michael MacCoss" userId="afbd1c96-5255-4d89-b6b4-1a00a15797b0" providerId="ADAL" clId="{33BE68B6-9BB6-4EF2-9AE3-37BD940E2FBE}" dt="2022-05-23T00:35:24.084" v="2" actId="1076"/>
          <ac:grpSpMkLst>
            <pc:docMk/>
            <pc:sldMk cId="1160516920" sldId="277"/>
            <ac:grpSpMk id="140" creationId="{F106C551-281D-71C8-1EE9-5831F91E73BE}"/>
          </ac:grpSpMkLst>
        </pc:grpChg>
        <pc:grpChg chg="mod">
          <ac:chgData name="Michael MacCoss" userId="afbd1c96-5255-4d89-b6b4-1a00a15797b0" providerId="ADAL" clId="{33BE68B6-9BB6-4EF2-9AE3-37BD940E2FBE}" dt="2022-05-23T00:35:24.084" v="2" actId="1076"/>
          <ac:grpSpMkLst>
            <pc:docMk/>
            <pc:sldMk cId="1160516920" sldId="277"/>
            <ac:grpSpMk id="166" creationId="{0A07DFEA-90BB-250A-C6B7-76175008E215}"/>
          </ac:grpSpMkLst>
        </pc:grpChg>
        <pc:grpChg chg="mod">
          <ac:chgData name="Michael MacCoss" userId="afbd1c96-5255-4d89-b6b4-1a00a15797b0" providerId="ADAL" clId="{33BE68B6-9BB6-4EF2-9AE3-37BD940E2FBE}" dt="2022-05-23T00:35:24.084" v="2" actId="1076"/>
          <ac:grpSpMkLst>
            <pc:docMk/>
            <pc:sldMk cId="1160516920" sldId="277"/>
            <ac:grpSpMk id="192" creationId="{0BC3E420-1AA8-189A-32FA-422CD1E78CF3}"/>
          </ac:grpSpMkLst>
        </pc:grpChg>
        <pc:grpChg chg="mod">
          <ac:chgData name="Michael MacCoss" userId="afbd1c96-5255-4d89-b6b4-1a00a15797b0" providerId="ADAL" clId="{33BE68B6-9BB6-4EF2-9AE3-37BD940E2FBE}" dt="2022-05-23T00:35:24.084" v="2" actId="1076"/>
          <ac:grpSpMkLst>
            <pc:docMk/>
            <pc:sldMk cId="1160516920" sldId="277"/>
            <ac:grpSpMk id="443" creationId="{D134F089-4397-8C87-E124-E1E01B249848}"/>
          </ac:grpSpMkLst>
        </pc:grpChg>
        <pc:grpChg chg="mod">
          <ac:chgData name="Michael MacCoss" userId="afbd1c96-5255-4d89-b6b4-1a00a15797b0" providerId="ADAL" clId="{33BE68B6-9BB6-4EF2-9AE3-37BD940E2FBE}" dt="2022-05-23T00:35:24.084" v="2" actId="1076"/>
          <ac:grpSpMkLst>
            <pc:docMk/>
            <pc:sldMk cId="1160516920" sldId="277"/>
            <ac:grpSpMk id="444" creationId="{53ED3C52-D1B6-D61F-0A7D-AC338BF1E340}"/>
          </ac:grpSpMkLst>
        </pc:grpChg>
        <pc:grpChg chg="mod">
          <ac:chgData name="Michael MacCoss" userId="afbd1c96-5255-4d89-b6b4-1a00a15797b0" providerId="ADAL" clId="{33BE68B6-9BB6-4EF2-9AE3-37BD940E2FBE}" dt="2022-05-23T00:35:24.084" v="2" actId="1076"/>
          <ac:grpSpMkLst>
            <pc:docMk/>
            <pc:sldMk cId="1160516920" sldId="277"/>
            <ac:grpSpMk id="455" creationId="{65AF4CC7-40B2-7C92-7268-7DDA14B78E78}"/>
          </ac:grpSpMkLst>
        </pc:grpChg>
        <pc:grpChg chg="mod">
          <ac:chgData name="Michael MacCoss" userId="afbd1c96-5255-4d89-b6b4-1a00a15797b0" providerId="ADAL" clId="{33BE68B6-9BB6-4EF2-9AE3-37BD940E2FBE}" dt="2022-05-23T00:35:24.084" v="2" actId="1076"/>
          <ac:grpSpMkLst>
            <pc:docMk/>
            <pc:sldMk cId="1160516920" sldId="277"/>
            <ac:grpSpMk id="466" creationId="{657CF2D2-A6EA-C483-6E3A-23D3F2235291}"/>
          </ac:grpSpMkLst>
        </pc:grpChg>
        <pc:grpChg chg="mod">
          <ac:chgData name="Michael MacCoss" userId="afbd1c96-5255-4d89-b6b4-1a00a15797b0" providerId="ADAL" clId="{33BE68B6-9BB6-4EF2-9AE3-37BD940E2FBE}" dt="2022-05-23T00:35:24.084" v="2" actId="1076"/>
          <ac:grpSpMkLst>
            <pc:docMk/>
            <pc:sldMk cId="1160516920" sldId="277"/>
            <ac:grpSpMk id="477" creationId="{7BF77B78-1DCB-7C73-FCD6-9FBA9F8E70A5}"/>
          </ac:grpSpMkLst>
        </pc:grpChg>
        <pc:grpChg chg="mod">
          <ac:chgData name="Michael MacCoss" userId="afbd1c96-5255-4d89-b6b4-1a00a15797b0" providerId="ADAL" clId="{33BE68B6-9BB6-4EF2-9AE3-37BD940E2FBE}" dt="2022-05-23T00:35:24.084" v="2" actId="1076"/>
          <ac:grpSpMkLst>
            <pc:docMk/>
            <pc:sldMk cId="1160516920" sldId="277"/>
            <ac:grpSpMk id="488" creationId="{151CD123-9B6B-B379-CC10-A1501456469A}"/>
          </ac:grpSpMkLst>
        </pc:grpChg>
        <pc:grpChg chg="mod">
          <ac:chgData name="Michael MacCoss" userId="afbd1c96-5255-4d89-b6b4-1a00a15797b0" providerId="ADAL" clId="{33BE68B6-9BB6-4EF2-9AE3-37BD940E2FBE}" dt="2022-05-23T00:35:24.084" v="2" actId="1076"/>
          <ac:grpSpMkLst>
            <pc:docMk/>
            <pc:sldMk cId="1160516920" sldId="277"/>
            <ac:grpSpMk id="499" creationId="{751F1DCD-CF88-9CBA-2C8B-63AEBE5E1369}"/>
          </ac:grpSpMkLst>
        </pc:grpChg>
        <pc:grpChg chg="mod">
          <ac:chgData name="Michael MacCoss" userId="afbd1c96-5255-4d89-b6b4-1a00a15797b0" providerId="ADAL" clId="{33BE68B6-9BB6-4EF2-9AE3-37BD940E2FBE}" dt="2022-05-23T00:35:24.084" v="2" actId="1076"/>
          <ac:grpSpMkLst>
            <pc:docMk/>
            <pc:sldMk cId="1160516920" sldId="277"/>
            <ac:grpSpMk id="510" creationId="{9D0275AF-D90A-9729-2731-5958CB411A08}"/>
          </ac:grpSpMkLst>
        </pc:grpChg>
        <pc:grpChg chg="mod">
          <ac:chgData name="Michael MacCoss" userId="afbd1c96-5255-4d89-b6b4-1a00a15797b0" providerId="ADAL" clId="{33BE68B6-9BB6-4EF2-9AE3-37BD940E2FBE}" dt="2022-05-23T00:35:24.084" v="2" actId="1076"/>
          <ac:grpSpMkLst>
            <pc:docMk/>
            <pc:sldMk cId="1160516920" sldId="277"/>
            <ac:grpSpMk id="521" creationId="{5A0E2357-55CA-51BD-E315-3FEBF3D95A83}"/>
          </ac:grpSpMkLst>
        </pc:grpChg>
        <pc:grpChg chg="mod">
          <ac:chgData name="Michael MacCoss" userId="afbd1c96-5255-4d89-b6b4-1a00a15797b0" providerId="ADAL" clId="{33BE68B6-9BB6-4EF2-9AE3-37BD940E2FBE}" dt="2022-05-23T00:35:24.084" v="2" actId="1076"/>
          <ac:grpSpMkLst>
            <pc:docMk/>
            <pc:sldMk cId="1160516920" sldId="277"/>
            <ac:grpSpMk id="532" creationId="{4C4D4A7E-D8BA-69A5-FD77-81C7A49F8E04}"/>
          </ac:grpSpMkLst>
        </pc:grpChg>
        <pc:grpChg chg="mod">
          <ac:chgData name="Michael MacCoss" userId="afbd1c96-5255-4d89-b6b4-1a00a15797b0" providerId="ADAL" clId="{33BE68B6-9BB6-4EF2-9AE3-37BD940E2FBE}" dt="2022-05-23T00:35:24.084" v="2" actId="1076"/>
          <ac:grpSpMkLst>
            <pc:docMk/>
            <pc:sldMk cId="1160516920" sldId="277"/>
            <ac:grpSpMk id="543" creationId="{41D19851-C842-F3DF-9877-50CA2C39C75B}"/>
          </ac:grpSpMkLst>
        </pc:grpChg>
        <pc:grpChg chg="mod">
          <ac:chgData name="Michael MacCoss" userId="afbd1c96-5255-4d89-b6b4-1a00a15797b0" providerId="ADAL" clId="{33BE68B6-9BB6-4EF2-9AE3-37BD940E2FBE}" dt="2022-05-23T00:35:24.084" v="2" actId="1076"/>
          <ac:grpSpMkLst>
            <pc:docMk/>
            <pc:sldMk cId="1160516920" sldId="277"/>
            <ac:grpSpMk id="554" creationId="{81950B3F-613B-50D9-5420-38B59F2A5060}"/>
          </ac:grpSpMkLst>
        </pc:grpChg>
        <pc:grpChg chg="mod">
          <ac:chgData name="Michael MacCoss" userId="afbd1c96-5255-4d89-b6b4-1a00a15797b0" providerId="ADAL" clId="{33BE68B6-9BB6-4EF2-9AE3-37BD940E2FBE}" dt="2022-05-23T00:35:24.084" v="2" actId="1076"/>
          <ac:grpSpMkLst>
            <pc:docMk/>
            <pc:sldMk cId="1160516920" sldId="277"/>
            <ac:grpSpMk id="565" creationId="{5F05C1C8-8788-F340-B20A-3F8135E0C2A1}"/>
          </ac:grpSpMkLst>
        </pc:grpChg>
        <pc:grpChg chg="mod">
          <ac:chgData name="Michael MacCoss" userId="afbd1c96-5255-4d89-b6b4-1a00a15797b0" providerId="ADAL" clId="{33BE68B6-9BB6-4EF2-9AE3-37BD940E2FBE}" dt="2022-05-23T00:35:24.084" v="2" actId="1076"/>
          <ac:grpSpMkLst>
            <pc:docMk/>
            <pc:sldMk cId="1160516920" sldId="277"/>
            <ac:grpSpMk id="576" creationId="{24393FE6-E831-2ECC-E44D-2EF7F39CFE26}"/>
          </ac:grpSpMkLst>
        </pc:grpChg>
        <pc:grpChg chg="mod">
          <ac:chgData name="Michael MacCoss" userId="afbd1c96-5255-4d89-b6b4-1a00a15797b0" providerId="ADAL" clId="{33BE68B6-9BB6-4EF2-9AE3-37BD940E2FBE}" dt="2022-05-23T00:35:24.084" v="2" actId="1076"/>
          <ac:grpSpMkLst>
            <pc:docMk/>
            <pc:sldMk cId="1160516920" sldId="277"/>
            <ac:grpSpMk id="587" creationId="{75324865-A921-1376-47FE-3D99D9CA1F23}"/>
          </ac:grpSpMkLst>
        </pc:grpChg>
        <pc:grpChg chg="mod">
          <ac:chgData name="Michael MacCoss" userId="afbd1c96-5255-4d89-b6b4-1a00a15797b0" providerId="ADAL" clId="{33BE68B6-9BB6-4EF2-9AE3-37BD940E2FBE}" dt="2022-05-23T00:35:24.084" v="2" actId="1076"/>
          <ac:grpSpMkLst>
            <pc:docMk/>
            <pc:sldMk cId="1160516920" sldId="277"/>
            <ac:grpSpMk id="598" creationId="{55457784-D4BB-0FBD-D1A9-E3C295CA1CEE}"/>
          </ac:grpSpMkLst>
        </pc:grpChg>
        <pc:grpChg chg="mod">
          <ac:chgData name="Michael MacCoss" userId="afbd1c96-5255-4d89-b6b4-1a00a15797b0" providerId="ADAL" clId="{33BE68B6-9BB6-4EF2-9AE3-37BD940E2FBE}" dt="2022-05-23T00:35:24.084" v="2" actId="1076"/>
          <ac:grpSpMkLst>
            <pc:docMk/>
            <pc:sldMk cId="1160516920" sldId="277"/>
            <ac:grpSpMk id="609" creationId="{FCF81274-16D5-846D-CFD1-C9B4431C841E}"/>
          </ac:grpSpMkLst>
        </pc:grpChg>
        <pc:grpChg chg="mod">
          <ac:chgData name="Michael MacCoss" userId="afbd1c96-5255-4d89-b6b4-1a00a15797b0" providerId="ADAL" clId="{33BE68B6-9BB6-4EF2-9AE3-37BD940E2FBE}" dt="2022-05-23T00:35:24.084" v="2" actId="1076"/>
          <ac:grpSpMkLst>
            <pc:docMk/>
            <pc:sldMk cId="1160516920" sldId="277"/>
            <ac:grpSpMk id="620" creationId="{60020565-6A82-B474-DBED-EF6E60E784C7}"/>
          </ac:grpSpMkLst>
        </pc:grpChg>
        <pc:grpChg chg="mod">
          <ac:chgData name="Michael MacCoss" userId="afbd1c96-5255-4d89-b6b4-1a00a15797b0" providerId="ADAL" clId="{33BE68B6-9BB6-4EF2-9AE3-37BD940E2FBE}" dt="2022-05-23T00:35:24.084" v="2" actId="1076"/>
          <ac:grpSpMkLst>
            <pc:docMk/>
            <pc:sldMk cId="1160516920" sldId="277"/>
            <ac:grpSpMk id="631" creationId="{464B858C-5E86-F4AE-E0DA-CB9BBF8BD99D}"/>
          </ac:grpSpMkLst>
        </pc:grpChg>
        <pc:grpChg chg="mod">
          <ac:chgData name="Michael MacCoss" userId="afbd1c96-5255-4d89-b6b4-1a00a15797b0" providerId="ADAL" clId="{33BE68B6-9BB6-4EF2-9AE3-37BD940E2FBE}" dt="2022-05-23T00:35:24.084" v="2" actId="1076"/>
          <ac:grpSpMkLst>
            <pc:docMk/>
            <pc:sldMk cId="1160516920" sldId="277"/>
            <ac:grpSpMk id="642" creationId="{32953915-3548-95C3-1783-95248D1DA116}"/>
          </ac:grpSpMkLst>
        </pc:grpChg>
        <pc:graphicFrameChg chg="mod">
          <ac:chgData name="Michael MacCoss" userId="afbd1c96-5255-4d89-b6b4-1a00a15797b0" providerId="ADAL" clId="{33BE68B6-9BB6-4EF2-9AE3-37BD940E2FBE}" dt="2022-05-23T00:35:24.084" v="2" actId="1076"/>
          <ac:graphicFrameMkLst>
            <pc:docMk/>
            <pc:sldMk cId="1160516920" sldId="277"/>
            <ac:graphicFrameMk id="691" creationId="{78517FDC-F11A-1374-F0A1-99B6A68B5329}"/>
          </ac:graphicFrameMkLst>
        </pc:graphicFrameChg>
        <pc:cxnChg chg="mod">
          <ac:chgData name="Michael MacCoss" userId="afbd1c96-5255-4d89-b6b4-1a00a15797b0" providerId="ADAL" clId="{33BE68B6-9BB6-4EF2-9AE3-37BD940E2FBE}" dt="2022-05-23T00:35:24.084" v="2" actId="1076"/>
          <ac:cxnSpMkLst>
            <pc:docMk/>
            <pc:sldMk cId="1160516920" sldId="277"/>
            <ac:cxnSpMk id="672" creationId="{E7434347-1D9F-3B41-3545-3D69A00FE038}"/>
          </ac:cxnSpMkLst>
        </pc:cxnChg>
        <pc:cxnChg chg="mod">
          <ac:chgData name="Michael MacCoss" userId="afbd1c96-5255-4d89-b6b4-1a00a15797b0" providerId="ADAL" clId="{33BE68B6-9BB6-4EF2-9AE3-37BD940E2FBE}" dt="2022-05-23T00:35:24.084" v="2" actId="1076"/>
          <ac:cxnSpMkLst>
            <pc:docMk/>
            <pc:sldMk cId="1160516920" sldId="277"/>
            <ac:cxnSpMk id="673" creationId="{971F6D58-08BA-4CD3-9E67-FC64C75278DA}"/>
          </ac:cxnSpMkLst>
        </pc:cxnChg>
        <pc:cxnChg chg="mod">
          <ac:chgData name="Michael MacCoss" userId="afbd1c96-5255-4d89-b6b4-1a00a15797b0" providerId="ADAL" clId="{33BE68B6-9BB6-4EF2-9AE3-37BD940E2FBE}" dt="2022-05-23T00:35:24.084" v="2" actId="1076"/>
          <ac:cxnSpMkLst>
            <pc:docMk/>
            <pc:sldMk cId="1160516920" sldId="277"/>
            <ac:cxnSpMk id="681" creationId="{28A25676-C4A7-2D89-7946-57E5D0A0D0E6}"/>
          </ac:cxnSpMkLst>
        </pc:cxnChg>
        <pc:cxnChg chg="mod">
          <ac:chgData name="Michael MacCoss" userId="afbd1c96-5255-4d89-b6b4-1a00a15797b0" providerId="ADAL" clId="{33BE68B6-9BB6-4EF2-9AE3-37BD940E2FBE}" dt="2022-05-23T00:35:24.084" v="2" actId="1076"/>
          <ac:cxnSpMkLst>
            <pc:docMk/>
            <pc:sldMk cId="1160516920" sldId="277"/>
            <ac:cxnSpMk id="682" creationId="{F5F64C92-28B0-5017-AF6F-6114B7DF4631}"/>
          </ac:cxnSpMkLst>
        </pc:cxnChg>
        <pc:cxnChg chg="mod">
          <ac:chgData name="Michael MacCoss" userId="afbd1c96-5255-4d89-b6b4-1a00a15797b0" providerId="ADAL" clId="{33BE68B6-9BB6-4EF2-9AE3-37BD940E2FBE}" dt="2022-05-23T00:35:24.084" v="2" actId="1076"/>
          <ac:cxnSpMkLst>
            <pc:docMk/>
            <pc:sldMk cId="1160516920" sldId="277"/>
            <ac:cxnSpMk id="696" creationId="{25704163-B483-F2D5-7FB0-A263783DE2C4}"/>
          </ac:cxnSpMkLst>
        </pc:cxnChg>
        <pc:cxnChg chg="mod">
          <ac:chgData name="Michael MacCoss" userId="afbd1c96-5255-4d89-b6b4-1a00a15797b0" providerId="ADAL" clId="{33BE68B6-9BB6-4EF2-9AE3-37BD940E2FBE}" dt="2022-05-23T00:35:24.084" v="2" actId="1076"/>
          <ac:cxnSpMkLst>
            <pc:docMk/>
            <pc:sldMk cId="1160516920" sldId="277"/>
            <ac:cxnSpMk id="697" creationId="{CFCBF660-5129-86CD-86F8-2196B817C159}"/>
          </ac:cxnSpMkLst>
        </pc:cxnChg>
      </pc:sldChg>
      <pc:sldChg chg="addSp delSp modSp new mod modClrScheme chgLayout">
        <pc:chgData name="Michael MacCoss" userId="afbd1c96-5255-4d89-b6b4-1a00a15797b0" providerId="ADAL" clId="{33BE68B6-9BB6-4EF2-9AE3-37BD940E2FBE}" dt="2022-05-23T16:44:04.025" v="477" actId="20577"/>
        <pc:sldMkLst>
          <pc:docMk/>
          <pc:sldMk cId="1459006997" sldId="278"/>
        </pc:sldMkLst>
        <pc:spChg chg="del">
          <ac:chgData name="Michael MacCoss" userId="afbd1c96-5255-4d89-b6b4-1a00a15797b0" providerId="ADAL" clId="{33BE68B6-9BB6-4EF2-9AE3-37BD940E2FBE}" dt="2022-05-23T01:02:53.958" v="4" actId="700"/>
          <ac:spMkLst>
            <pc:docMk/>
            <pc:sldMk cId="1459006997" sldId="278"/>
            <ac:spMk id="2" creationId="{E7CD4784-3140-18F5-C8D3-89F2847822BC}"/>
          </ac:spMkLst>
        </pc:spChg>
        <pc:spChg chg="del">
          <ac:chgData name="Michael MacCoss" userId="afbd1c96-5255-4d89-b6b4-1a00a15797b0" providerId="ADAL" clId="{33BE68B6-9BB6-4EF2-9AE3-37BD940E2FBE}" dt="2022-05-23T01:02:53.958" v="4" actId="700"/>
          <ac:spMkLst>
            <pc:docMk/>
            <pc:sldMk cId="1459006997" sldId="278"/>
            <ac:spMk id="3" creationId="{7C48B25F-F4B4-033D-8D18-E6C526ABCF6B}"/>
          </ac:spMkLst>
        </pc:spChg>
        <pc:spChg chg="add mod ord">
          <ac:chgData name="Michael MacCoss" userId="afbd1c96-5255-4d89-b6b4-1a00a15797b0" providerId="ADAL" clId="{33BE68B6-9BB6-4EF2-9AE3-37BD940E2FBE}" dt="2022-05-23T16:44:04.025" v="477" actId="20577"/>
          <ac:spMkLst>
            <pc:docMk/>
            <pc:sldMk cId="1459006997" sldId="278"/>
            <ac:spMk id="4" creationId="{946A609A-CACB-A228-CE72-90753B43605B}"/>
          </ac:spMkLst>
        </pc:spChg>
        <pc:spChg chg="add mod">
          <ac:chgData name="Michael MacCoss" userId="afbd1c96-5255-4d89-b6b4-1a00a15797b0" providerId="ADAL" clId="{33BE68B6-9BB6-4EF2-9AE3-37BD940E2FBE}" dt="2022-05-23T01:04:08.186" v="46" actId="1076"/>
          <ac:spMkLst>
            <pc:docMk/>
            <pc:sldMk cId="1459006997" sldId="278"/>
            <ac:spMk id="5" creationId="{73311705-15B4-43A8-679F-A8800E230F0E}"/>
          </ac:spMkLst>
        </pc:spChg>
        <pc:picChg chg="add mod">
          <ac:chgData name="Michael MacCoss" userId="afbd1c96-5255-4d89-b6b4-1a00a15797b0" providerId="ADAL" clId="{33BE68B6-9BB6-4EF2-9AE3-37BD940E2FBE}" dt="2022-05-23T01:03:49.076" v="39" actId="1076"/>
          <ac:picMkLst>
            <pc:docMk/>
            <pc:sldMk cId="1459006997" sldId="278"/>
            <ac:picMk id="1026" creationId="{026EC89E-6C0B-D366-C1D6-52AEB87E4017}"/>
          </ac:picMkLst>
        </pc:picChg>
      </pc:sldChg>
      <pc:sldChg chg="addSp modSp new mod">
        <pc:chgData name="Michael MacCoss" userId="afbd1c96-5255-4d89-b6b4-1a00a15797b0" providerId="ADAL" clId="{33BE68B6-9BB6-4EF2-9AE3-37BD940E2FBE}" dt="2022-05-23T01:05:34.586" v="102" actId="1076"/>
        <pc:sldMkLst>
          <pc:docMk/>
          <pc:sldMk cId="1427295837" sldId="279"/>
        </pc:sldMkLst>
        <pc:spChg chg="mod">
          <ac:chgData name="Michael MacCoss" userId="afbd1c96-5255-4d89-b6b4-1a00a15797b0" providerId="ADAL" clId="{33BE68B6-9BB6-4EF2-9AE3-37BD940E2FBE}" dt="2022-05-23T01:05:32.802" v="101" actId="1076"/>
          <ac:spMkLst>
            <pc:docMk/>
            <pc:sldMk cId="1427295837" sldId="279"/>
            <ac:spMk id="2" creationId="{72FDC0FE-8B3E-7045-6452-1D0D140613A2}"/>
          </ac:spMkLst>
        </pc:spChg>
        <pc:spChg chg="add mod">
          <ac:chgData name="Michael MacCoss" userId="afbd1c96-5255-4d89-b6b4-1a00a15797b0" providerId="ADAL" clId="{33BE68B6-9BB6-4EF2-9AE3-37BD940E2FBE}" dt="2022-05-23T01:05:27.059" v="99" actId="1076"/>
          <ac:spMkLst>
            <pc:docMk/>
            <pc:sldMk cId="1427295837" sldId="279"/>
            <ac:spMk id="4" creationId="{A385453C-3A1B-5702-1C69-BE7988F3AFDA}"/>
          </ac:spMkLst>
        </pc:spChg>
        <pc:picChg chg="add mod">
          <ac:chgData name="Michael MacCoss" userId="afbd1c96-5255-4d89-b6b4-1a00a15797b0" providerId="ADAL" clId="{33BE68B6-9BB6-4EF2-9AE3-37BD940E2FBE}" dt="2022-05-23T01:05:34.586" v="102" actId="1076"/>
          <ac:picMkLst>
            <pc:docMk/>
            <pc:sldMk cId="1427295837" sldId="279"/>
            <ac:picMk id="3074" creationId="{10A27EB8-C980-6F64-DF59-836731F9F47D}"/>
          </ac:picMkLst>
        </pc:picChg>
      </pc:sldChg>
      <pc:sldChg chg="addSp modSp new mod modNotesTx">
        <pc:chgData name="Michael MacCoss" userId="afbd1c96-5255-4d89-b6b4-1a00a15797b0" providerId="ADAL" clId="{33BE68B6-9BB6-4EF2-9AE3-37BD940E2FBE}" dt="2022-05-23T16:30:04.107" v="356" actId="115"/>
        <pc:sldMkLst>
          <pc:docMk/>
          <pc:sldMk cId="3550124807" sldId="280"/>
        </pc:sldMkLst>
        <pc:spChg chg="mod">
          <ac:chgData name="Michael MacCoss" userId="afbd1c96-5255-4d89-b6b4-1a00a15797b0" providerId="ADAL" clId="{33BE68B6-9BB6-4EF2-9AE3-37BD940E2FBE}" dt="2022-05-23T16:30:04.107" v="356" actId="115"/>
          <ac:spMkLst>
            <pc:docMk/>
            <pc:sldMk cId="3550124807" sldId="280"/>
            <ac:spMk id="2" creationId="{B81B99FF-F69D-B769-436F-247D404912CE}"/>
          </ac:spMkLst>
        </pc:spChg>
        <pc:picChg chg="add">
          <ac:chgData name="Michael MacCoss" userId="afbd1c96-5255-4d89-b6b4-1a00a15797b0" providerId="ADAL" clId="{33BE68B6-9BB6-4EF2-9AE3-37BD940E2FBE}" dt="2022-05-23T01:11:00.512" v="104"/>
          <ac:picMkLst>
            <pc:docMk/>
            <pc:sldMk cId="3550124807" sldId="280"/>
            <ac:picMk id="4098" creationId="{F100F393-522B-86EF-F81D-2669D4C49E68}"/>
          </ac:picMkLst>
        </pc:picChg>
      </pc:sldChg>
      <pc:sldChg chg="addSp delSp modSp new mod ord">
        <pc:chgData name="Michael MacCoss" userId="afbd1c96-5255-4d89-b6b4-1a00a15797b0" providerId="ADAL" clId="{33BE68B6-9BB6-4EF2-9AE3-37BD940E2FBE}" dt="2022-05-23T16:43:07.243" v="424"/>
        <pc:sldMkLst>
          <pc:docMk/>
          <pc:sldMk cId="1993746004" sldId="281"/>
        </pc:sldMkLst>
        <pc:spChg chg="mod">
          <ac:chgData name="Michael MacCoss" userId="afbd1c96-5255-4d89-b6b4-1a00a15797b0" providerId="ADAL" clId="{33BE68B6-9BB6-4EF2-9AE3-37BD940E2FBE}" dt="2022-05-23T01:14:46.811" v="197" actId="20577"/>
          <ac:spMkLst>
            <pc:docMk/>
            <pc:sldMk cId="1993746004" sldId="281"/>
            <ac:spMk id="2" creationId="{A18017F6-193C-7C4B-1B10-5907FC90F37E}"/>
          </ac:spMkLst>
        </pc:spChg>
        <pc:spChg chg="add del">
          <ac:chgData name="Michael MacCoss" userId="afbd1c96-5255-4d89-b6b4-1a00a15797b0" providerId="ADAL" clId="{33BE68B6-9BB6-4EF2-9AE3-37BD940E2FBE}" dt="2022-05-23T01:13:19.098" v="138" actId="478"/>
          <ac:spMkLst>
            <pc:docMk/>
            <pc:sldMk cId="1993746004" sldId="281"/>
            <ac:spMk id="3" creationId="{1850CE67-E591-BE48-52EA-C74E5A7F566D}"/>
          </ac:spMkLst>
        </pc:spChg>
        <pc:spChg chg="add mod">
          <ac:chgData name="Michael MacCoss" userId="afbd1c96-5255-4d89-b6b4-1a00a15797b0" providerId="ADAL" clId="{33BE68B6-9BB6-4EF2-9AE3-37BD940E2FBE}" dt="2022-05-23T16:25:58.034" v="265" actId="20577"/>
          <ac:spMkLst>
            <pc:docMk/>
            <pc:sldMk cId="1993746004" sldId="281"/>
            <ac:spMk id="6" creationId="{C29B28D0-9DC8-3B7A-F9A1-9670D2CD3D41}"/>
          </ac:spMkLst>
        </pc:spChg>
        <pc:picChg chg="add mod">
          <ac:chgData name="Michael MacCoss" userId="afbd1c96-5255-4d89-b6b4-1a00a15797b0" providerId="ADAL" clId="{33BE68B6-9BB6-4EF2-9AE3-37BD940E2FBE}" dt="2022-05-23T01:13:55.946" v="144" actId="1076"/>
          <ac:picMkLst>
            <pc:docMk/>
            <pc:sldMk cId="1993746004" sldId="281"/>
            <ac:picMk id="5" creationId="{BD3BD551-3A42-F5FF-E30A-C9B22355589E}"/>
          </ac:picMkLst>
        </pc:picChg>
      </pc:sldChg>
      <pc:sldChg chg="addSp modSp new mod">
        <pc:chgData name="Michael MacCoss" userId="afbd1c96-5255-4d89-b6b4-1a00a15797b0" providerId="ADAL" clId="{33BE68B6-9BB6-4EF2-9AE3-37BD940E2FBE}" dt="2022-05-23T16:43:34.883" v="473" actId="20577"/>
        <pc:sldMkLst>
          <pc:docMk/>
          <pc:sldMk cId="3210800115" sldId="282"/>
        </pc:sldMkLst>
        <pc:spChg chg="mod">
          <ac:chgData name="Michael MacCoss" userId="afbd1c96-5255-4d89-b6b4-1a00a15797b0" providerId="ADAL" clId="{33BE68B6-9BB6-4EF2-9AE3-37BD940E2FBE}" dt="2022-05-23T16:43:34.883" v="473" actId="20577"/>
          <ac:spMkLst>
            <pc:docMk/>
            <pc:sldMk cId="3210800115" sldId="282"/>
            <ac:spMk id="2" creationId="{11A77B41-43E7-744A-844A-0846EC27690B}"/>
          </ac:spMkLst>
        </pc:spChg>
        <pc:picChg chg="add mod">
          <ac:chgData name="Michael MacCoss" userId="afbd1c96-5255-4d89-b6b4-1a00a15797b0" providerId="ADAL" clId="{33BE68B6-9BB6-4EF2-9AE3-37BD940E2FBE}" dt="2022-05-23T16:43:16.009" v="427" actId="1076"/>
          <ac:picMkLst>
            <pc:docMk/>
            <pc:sldMk cId="3210800115" sldId="282"/>
            <ac:picMk id="6146" creationId="{471ED2E8-6B91-57A5-03ED-3118CBC3B6F5}"/>
          </ac:picMkLst>
        </pc:picChg>
      </pc:sldChg>
      <pc:sldChg chg="addSp new">
        <pc:chgData name="Michael MacCoss" userId="afbd1c96-5255-4d89-b6b4-1a00a15797b0" providerId="ADAL" clId="{33BE68B6-9BB6-4EF2-9AE3-37BD940E2FBE}" dt="2022-05-23T01:44:41.382" v="216"/>
        <pc:sldMkLst>
          <pc:docMk/>
          <pc:sldMk cId="434682374" sldId="283"/>
        </pc:sldMkLst>
        <pc:picChg chg="add">
          <ac:chgData name="Michael MacCoss" userId="afbd1c96-5255-4d89-b6b4-1a00a15797b0" providerId="ADAL" clId="{33BE68B6-9BB6-4EF2-9AE3-37BD940E2FBE}" dt="2022-05-23T01:44:41.382" v="216"/>
          <ac:picMkLst>
            <pc:docMk/>
            <pc:sldMk cId="434682374" sldId="283"/>
            <ac:picMk id="7170" creationId="{E3D2891F-F3EA-03C5-29BB-70B52EAD97AF}"/>
          </ac:picMkLst>
        </pc:picChg>
      </pc:sldChg>
      <pc:sldChg chg="new del">
        <pc:chgData name="Michael MacCoss" userId="afbd1c96-5255-4d89-b6b4-1a00a15797b0" providerId="ADAL" clId="{33BE68B6-9BB6-4EF2-9AE3-37BD940E2FBE}" dt="2022-05-23T16:22:15.119" v="224" actId="47"/>
        <pc:sldMkLst>
          <pc:docMk/>
          <pc:sldMk cId="689785748" sldId="284"/>
        </pc:sldMkLst>
      </pc:sldChg>
      <pc:sldChg chg="addSp new ord">
        <pc:chgData name="Michael MacCoss" userId="afbd1c96-5255-4d89-b6b4-1a00a15797b0" providerId="ADAL" clId="{33BE68B6-9BB6-4EF2-9AE3-37BD940E2FBE}" dt="2022-05-23T16:43:07.243" v="424"/>
        <pc:sldMkLst>
          <pc:docMk/>
          <pc:sldMk cId="1551571294" sldId="285"/>
        </pc:sldMkLst>
        <pc:picChg chg="add">
          <ac:chgData name="Michael MacCoss" userId="afbd1c96-5255-4d89-b6b4-1a00a15797b0" providerId="ADAL" clId="{33BE68B6-9BB6-4EF2-9AE3-37BD940E2FBE}" dt="2022-05-23T16:22:06.384" v="221"/>
          <ac:picMkLst>
            <pc:docMk/>
            <pc:sldMk cId="1551571294" sldId="285"/>
            <ac:picMk id="1026" creationId="{28EC315B-39EC-E74F-C77A-7332BECFE622}"/>
          </ac:picMkLst>
        </pc:picChg>
      </pc:sldChg>
      <pc:sldChg chg="addSp modSp new mod">
        <pc:chgData name="Michael MacCoss" userId="afbd1c96-5255-4d89-b6b4-1a00a15797b0" providerId="ADAL" clId="{33BE68B6-9BB6-4EF2-9AE3-37BD940E2FBE}" dt="2022-05-23T16:33:20.616" v="422" actId="1076"/>
        <pc:sldMkLst>
          <pc:docMk/>
          <pc:sldMk cId="924290232" sldId="286"/>
        </pc:sldMkLst>
        <pc:spChg chg="mod">
          <ac:chgData name="Michael MacCoss" userId="afbd1c96-5255-4d89-b6b4-1a00a15797b0" providerId="ADAL" clId="{33BE68B6-9BB6-4EF2-9AE3-37BD940E2FBE}" dt="2022-05-23T16:33:16.688" v="420" actId="1076"/>
          <ac:spMkLst>
            <pc:docMk/>
            <pc:sldMk cId="924290232" sldId="286"/>
            <ac:spMk id="2" creationId="{9CA1D7AD-3EEE-A2BA-7358-4D6615F181E0}"/>
          </ac:spMkLst>
        </pc:spChg>
        <pc:picChg chg="add mod">
          <ac:chgData name="Michael MacCoss" userId="afbd1c96-5255-4d89-b6b4-1a00a15797b0" providerId="ADAL" clId="{33BE68B6-9BB6-4EF2-9AE3-37BD940E2FBE}" dt="2022-05-23T16:33:20.616" v="422" actId="1076"/>
          <ac:picMkLst>
            <pc:docMk/>
            <pc:sldMk cId="924290232" sldId="286"/>
            <ac:picMk id="4" creationId="{428051CE-B04D-45B9-FF31-F99AECFDBD50}"/>
          </ac:picMkLst>
        </pc:picChg>
      </pc:sldChg>
      <pc:sldChg chg="addSp delSp modSp new mod modClrScheme chgLayout">
        <pc:chgData name="Michael MacCoss" userId="afbd1c96-5255-4d89-b6b4-1a00a15797b0" providerId="ADAL" clId="{33BE68B6-9BB6-4EF2-9AE3-37BD940E2FBE}" dt="2022-05-23T16:50:44.738" v="647"/>
        <pc:sldMkLst>
          <pc:docMk/>
          <pc:sldMk cId="965178080" sldId="287"/>
        </pc:sldMkLst>
        <pc:spChg chg="mod ord">
          <ac:chgData name="Michael MacCoss" userId="afbd1c96-5255-4d89-b6b4-1a00a15797b0" providerId="ADAL" clId="{33BE68B6-9BB6-4EF2-9AE3-37BD940E2FBE}" dt="2022-05-23T16:49:27.633" v="579" actId="20577"/>
          <ac:spMkLst>
            <pc:docMk/>
            <pc:sldMk cId="965178080" sldId="287"/>
            <ac:spMk id="2" creationId="{36F77E65-FCC9-18FA-4B1A-D1C09E17AE14}"/>
          </ac:spMkLst>
        </pc:spChg>
        <pc:spChg chg="add mod ord">
          <ac:chgData name="Michael MacCoss" userId="afbd1c96-5255-4d89-b6b4-1a00a15797b0" providerId="ADAL" clId="{33BE68B6-9BB6-4EF2-9AE3-37BD940E2FBE}" dt="2022-05-23T16:49:51.800" v="583" actId="14100"/>
          <ac:spMkLst>
            <pc:docMk/>
            <pc:sldMk cId="965178080" sldId="287"/>
            <ac:spMk id="3" creationId="{F92CB65C-6835-480C-9CDE-740FE12D04E1}"/>
          </ac:spMkLst>
        </pc:spChg>
        <pc:spChg chg="add mod">
          <ac:chgData name="Michael MacCoss" userId="afbd1c96-5255-4d89-b6b4-1a00a15797b0" providerId="ADAL" clId="{33BE68B6-9BB6-4EF2-9AE3-37BD940E2FBE}" dt="2022-05-23T16:47:34" v="549" actId="1076"/>
          <ac:spMkLst>
            <pc:docMk/>
            <pc:sldMk cId="965178080" sldId="287"/>
            <ac:spMk id="5" creationId="{33D934F2-1E91-6A5E-A718-7A4EFFB9F2CB}"/>
          </ac:spMkLst>
        </pc:spChg>
        <pc:spChg chg="add mod">
          <ac:chgData name="Michael MacCoss" userId="afbd1c96-5255-4d89-b6b4-1a00a15797b0" providerId="ADAL" clId="{33BE68B6-9BB6-4EF2-9AE3-37BD940E2FBE}" dt="2022-05-23T16:50:16.369" v="645" actId="20577"/>
          <ac:spMkLst>
            <pc:docMk/>
            <pc:sldMk cId="965178080" sldId="287"/>
            <ac:spMk id="6" creationId="{3AA0EDA8-6BE8-187F-F9C7-6400F6BE8F2B}"/>
          </ac:spMkLst>
        </pc:spChg>
        <pc:spChg chg="add del mod">
          <ac:chgData name="Michael MacCoss" userId="afbd1c96-5255-4d89-b6b4-1a00a15797b0" providerId="ADAL" clId="{33BE68B6-9BB6-4EF2-9AE3-37BD940E2FBE}" dt="2022-05-23T16:50:44.738" v="647"/>
          <ac:spMkLst>
            <pc:docMk/>
            <pc:sldMk cId="965178080" sldId="287"/>
            <ac:spMk id="7" creationId="{68E649FE-50DA-EE5A-7F24-F945FE3D8167}"/>
          </ac:spMkLst>
        </pc:spChg>
        <pc:picChg chg="add mod">
          <ac:chgData name="Michael MacCoss" userId="afbd1c96-5255-4d89-b6b4-1a00a15797b0" providerId="ADAL" clId="{33BE68B6-9BB6-4EF2-9AE3-37BD940E2FBE}" dt="2022-05-23T16:47:14.792" v="535" actId="1076"/>
          <ac:picMkLst>
            <pc:docMk/>
            <pc:sldMk cId="965178080" sldId="287"/>
            <ac:picMk id="4" creationId="{388398E5-944E-A243-F664-F2904FCEDD67}"/>
          </ac:picMkLst>
        </pc:picChg>
      </pc:sldChg>
      <pc:sldChg chg="addSp delSp modSp add mod">
        <pc:chgData name="Michael MacCoss" userId="afbd1c96-5255-4d89-b6b4-1a00a15797b0" providerId="ADAL" clId="{33BE68B6-9BB6-4EF2-9AE3-37BD940E2FBE}" dt="2022-05-23T16:57:18.609" v="817" actId="478"/>
        <pc:sldMkLst>
          <pc:docMk/>
          <pc:sldMk cId="1109098166" sldId="288"/>
        </pc:sldMkLst>
        <pc:spChg chg="mod">
          <ac:chgData name="Michael MacCoss" userId="afbd1c96-5255-4d89-b6b4-1a00a15797b0" providerId="ADAL" clId="{33BE68B6-9BB6-4EF2-9AE3-37BD940E2FBE}" dt="2022-05-23T16:51:17.215" v="656" actId="20577"/>
          <ac:spMkLst>
            <pc:docMk/>
            <pc:sldMk cId="1109098166" sldId="288"/>
            <ac:spMk id="2" creationId="{36F77E65-FCC9-18FA-4B1A-D1C09E17AE14}"/>
          </ac:spMkLst>
        </pc:spChg>
        <pc:spChg chg="mod">
          <ac:chgData name="Michael MacCoss" userId="afbd1c96-5255-4d89-b6b4-1a00a15797b0" providerId="ADAL" clId="{33BE68B6-9BB6-4EF2-9AE3-37BD940E2FBE}" dt="2022-05-23T16:53:33.920" v="756" actId="1076"/>
          <ac:spMkLst>
            <pc:docMk/>
            <pc:sldMk cId="1109098166" sldId="288"/>
            <ac:spMk id="3" creationId="{F92CB65C-6835-480C-9CDE-740FE12D04E1}"/>
          </ac:spMkLst>
        </pc:spChg>
        <pc:spChg chg="del">
          <ac:chgData name="Michael MacCoss" userId="afbd1c96-5255-4d89-b6b4-1a00a15797b0" providerId="ADAL" clId="{33BE68B6-9BB6-4EF2-9AE3-37BD940E2FBE}" dt="2022-05-23T16:51:46.872" v="659" actId="478"/>
          <ac:spMkLst>
            <pc:docMk/>
            <pc:sldMk cId="1109098166" sldId="288"/>
            <ac:spMk id="5" creationId="{33D934F2-1E91-6A5E-A718-7A4EFFB9F2CB}"/>
          </ac:spMkLst>
        </pc:spChg>
        <pc:spChg chg="mod">
          <ac:chgData name="Michael MacCoss" userId="afbd1c96-5255-4d89-b6b4-1a00a15797b0" providerId="ADAL" clId="{33BE68B6-9BB6-4EF2-9AE3-37BD940E2FBE}" dt="2022-05-23T16:56:34.374" v="811" actId="20577"/>
          <ac:spMkLst>
            <pc:docMk/>
            <pc:sldMk cId="1109098166" sldId="288"/>
            <ac:spMk id="6" creationId="{3AA0EDA8-6BE8-187F-F9C7-6400F6BE8F2B}"/>
          </ac:spMkLst>
        </pc:spChg>
        <pc:spChg chg="add del">
          <ac:chgData name="Michael MacCoss" userId="afbd1c96-5255-4d89-b6b4-1a00a15797b0" providerId="ADAL" clId="{33BE68B6-9BB6-4EF2-9AE3-37BD940E2FBE}" dt="2022-05-23T16:51:58.938" v="661" actId="478"/>
          <ac:spMkLst>
            <pc:docMk/>
            <pc:sldMk cId="1109098166" sldId="288"/>
            <ac:spMk id="7" creationId="{D360A2DB-DEC7-047D-8617-49E299E4A119}"/>
          </ac:spMkLst>
        </pc:spChg>
        <pc:spChg chg="add del mod">
          <ac:chgData name="Michael MacCoss" userId="afbd1c96-5255-4d89-b6b4-1a00a15797b0" providerId="ADAL" clId="{33BE68B6-9BB6-4EF2-9AE3-37BD940E2FBE}" dt="2022-05-23T16:53:50.969" v="758"/>
          <ac:spMkLst>
            <pc:docMk/>
            <pc:sldMk cId="1109098166" sldId="288"/>
            <ac:spMk id="9" creationId="{70F5A06D-925E-B219-E0A0-54C80D76922D}"/>
          </ac:spMkLst>
        </pc:spChg>
        <pc:picChg chg="del">
          <ac:chgData name="Michael MacCoss" userId="afbd1c96-5255-4d89-b6b4-1a00a15797b0" providerId="ADAL" clId="{33BE68B6-9BB6-4EF2-9AE3-37BD940E2FBE}" dt="2022-05-23T16:51:43.656" v="658" actId="478"/>
          <ac:picMkLst>
            <pc:docMk/>
            <pc:sldMk cId="1109098166" sldId="288"/>
            <ac:picMk id="4" creationId="{388398E5-944E-A243-F664-F2904FCEDD67}"/>
          </ac:picMkLst>
        </pc:picChg>
        <pc:picChg chg="add del mod">
          <ac:chgData name="Michael MacCoss" userId="afbd1c96-5255-4d89-b6b4-1a00a15797b0" providerId="ADAL" clId="{33BE68B6-9BB6-4EF2-9AE3-37BD940E2FBE}" dt="2022-05-23T16:57:18.609" v="817" actId="478"/>
          <ac:picMkLst>
            <pc:docMk/>
            <pc:sldMk cId="1109098166" sldId="288"/>
            <ac:picMk id="8" creationId="{DFF96747-8F1B-8838-1B19-AE3DFE75C198}"/>
          </ac:picMkLst>
        </pc:picChg>
        <pc:picChg chg="add del mod">
          <ac:chgData name="Michael MacCoss" userId="afbd1c96-5255-4d89-b6b4-1a00a15797b0" providerId="ADAL" clId="{33BE68B6-9BB6-4EF2-9AE3-37BD940E2FBE}" dt="2022-05-23T16:57:18.049" v="816"/>
          <ac:picMkLst>
            <pc:docMk/>
            <pc:sldMk cId="1109098166" sldId="288"/>
            <ac:picMk id="10" creationId="{3BA24DB0-62CB-8DFC-7C4B-17D4097D4102}"/>
          </ac:picMkLst>
        </pc:picChg>
      </pc:sldChg>
      <pc:sldChg chg="addSp delSp modSp add mod">
        <pc:chgData name="Michael MacCoss" userId="afbd1c96-5255-4d89-b6b4-1a00a15797b0" providerId="ADAL" clId="{33BE68B6-9BB6-4EF2-9AE3-37BD940E2FBE}" dt="2022-05-23T16:59:20.136" v="832" actId="1076"/>
        <pc:sldMkLst>
          <pc:docMk/>
          <pc:sldMk cId="1748040864" sldId="289"/>
        </pc:sldMkLst>
        <pc:spChg chg="mod">
          <ac:chgData name="Michael MacCoss" userId="afbd1c96-5255-4d89-b6b4-1a00a15797b0" providerId="ADAL" clId="{33BE68B6-9BB6-4EF2-9AE3-37BD940E2FBE}" dt="2022-05-23T16:54:22.144" v="771" actId="20577"/>
          <ac:spMkLst>
            <pc:docMk/>
            <pc:sldMk cId="1748040864" sldId="289"/>
            <ac:spMk id="2" creationId="{36F77E65-FCC9-18FA-4B1A-D1C09E17AE14}"/>
          </ac:spMkLst>
        </pc:spChg>
        <pc:spChg chg="mod">
          <ac:chgData name="Michael MacCoss" userId="afbd1c96-5255-4d89-b6b4-1a00a15797b0" providerId="ADAL" clId="{33BE68B6-9BB6-4EF2-9AE3-37BD940E2FBE}" dt="2022-05-23T16:59:01.425" v="831" actId="114"/>
          <ac:spMkLst>
            <pc:docMk/>
            <pc:sldMk cId="1748040864" sldId="289"/>
            <ac:spMk id="3" creationId="{F92CB65C-6835-480C-9CDE-740FE12D04E1}"/>
          </ac:spMkLst>
        </pc:spChg>
        <pc:spChg chg="mod">
          <ac:chgData name="Michael MacCoss" userId="afbd1c96-5255-4d89-b6b4-1a00a15797b0" providerId="ADAL" clId="{33BE68B6-9BB6-4EF2-9AE3-37BD940E2FBE}" dt="2022-05-23T16:59:20.136" v="832" actId="1076"/>
          <ac:spMkLst>
            <pc:docMk/>
            <pc:sldMk cId="1748040864" sldId="289"/>
            <ac:spMk id="6" creationId="{3AA0EDA8-6BE8-187F-F9C7-6400F6BE8F2B}"/>
          </ac:spMkLst>
        </pc:spChg>
        <pc:picChg chg="add mod">
          <ac:chgData name="Michael MacCoss" userId="afbd1c96-5255-4d89-b6b4-1a00a15797b0" providerId="ADAL" clId="{33BE68B6-9BB6-4EF2-9AE3-37BD940E2FBE}" dt="2022-05-23T16:57:31.495" v="821" actId="1076"/>
          <ac:picMkLst>
            <pc:docMk/>
            <pc:sldMk cId="1748040864" sldId="289"/>
            <ac:picMk id="4" creationId="{3195FE31-4D34-CF1D-0178-FF98196C6580}"/>
          </ac:picMkLst>
        </pc:picChg>
        <pc:picChg chg="del">
          <ac:chgData name="Michael MacCoss" userId="afbd1c96-5255-4d89-b6b4-1a00a15797b0" providerId="ADAL" clId="{33BE68B6-9BB6-4EF2-9AE3-37BD940E2FBE}" dt="2022-05-23T16:57:22.914" v="818" actId="478"/>
          <ac:picMkLst>
            <pc:docMk/>
            <pc:sldMk cId="1748040864" sldId="289"/>
            <ac:picMk id="8" creationId="{DFF96747-8F1B-8838-1B19-AE3DFE75C198}"/>
          </ac:picMkLst>
        </pc:picChg>
      </pc:sldChg>
      <pc:sldChg chg="addSp delSp modSp new mod modClrScheme chgLayout">
        <pc:chgData name="Michael MacCoss" userId="afbd1c96-5255-4d89-b6b4-1a00a15797b0" providerId="ADAL" clId="{33BE68B6-9BB6-4EF2-9AE3-37BD940E2FBE}" dt="2022-05-23T17:07:22.971" v="884" actId="27636"/>
        <pc:sldMkLst>
          <pc:docMk/>
          <pc:sldMk cId="882625418" sldId="290"/>
        </pc:sldMkLst>
        <pc:spChg chg="del mod ord">
          <ac:chgData name="Michael MacCoss" userId="afbd1c96-5255-4d89-b6b4-1a00a15797b0" providerId="ADAL" clId="{33BE68B6-9BB6-4EF2-9AE3-37BD940E2FBE}" dt="2022-05-23T16:59:35.973" v="834" actId="700"/>
          <ac:spMkLst>
            <pc:docMk/>
            <pc:sldMk cId="882625418" sldId="290"/>
            <ac:spMk id="2" creationId="{FFFC478C-6C41-CA51-0469-D9B54497669D}"/>
          </ac:spMkLst>
        </pc:spChg>
        <pc:spChg chg="del">
          <ac:chgData name="Michael MacCoss" userId="afbd1c96-5255-4d89-b6b4-1a00a15797b0" providerId="ADAL" clId="{33BE68B6-9BB6-4EF2-9AE3-37BD940E2FBE}" dt="2022-05-23T16:59:35.973" v="834" actId="700"/>
          <ac:spMkLst>
            <pc:docMk/>
            <pc:sldMk cId="882625418" sldId="290"/>
            <ac:spMk id="3" creationId="{5C99CAEC-4623-ED6D-512F-60217E5C1AA0}"/>
          </ac:spMkLst>
        </pc:spChg>
        <pc:spChg chg="add mod ord">
          <ac:chgData name="Michael MacCoss" userId="afbd1c96-5255-4d89-b6b4-1a00a15797b0" providerId="ADAL" clId="{33BE68B6-9BB6-4EF2-9AE3-37BD940E2FBE}" dt="2022-05-23T17:00:29.924" v="859" actId="700"/>
          <ac:spMkLst>
            <pc:docMk/>
            <pc:sldMk cId="882625418" sldId="290"/>
            <ac:spMk id="4" creationId="{FD0C82B4-8EDD-3E3D-F2B8-AC5D89887CFF}"/>
          </ac:spMkLst>
        </pc:spChg>
        <pc:spChg chg="add mod ord">
          <ac:chgData name="Michael MacCoss" userId="afbd1c96-5255-4d89-b6b4-1a00a15797b0" providerId="ADAL" clId="{33BE68B6-9BB6-4EF2-9AE3-37BD940E2FBE}" dt="2022-05-23T17:07:22.971" v="884" actId="27636"/>
          <ac:spMkLst>
            <pc:docMk/>
            <pc:sldMk cId="882625418" sldId="290"/>
            <ac:spMk id="6" creationId="{4429104F-8A51-EC6E-19B0-BC58535B00F9}"/>
          </ac:spMkLst>
        </pc:spChg>
        <pc:picChg chg="add mod">
          <ac:chgData name="Michael MacCoss" userId="afbd1c96-5255-4d89-b6b4-1a00a15797b0" providerId="ADAL" clId="{33BE68B6-9BB6-4EF2-9AE3-37BD940E2FBE}" dt="2022-05-23T17:00:41.736" v="864" actId="1076"/>
          <ac:picMkLst>
            <pc:docMk/>
            <pc:sldMk cId="882625418" sldId="290"/>
            <ac:picMk id="5" creationId="{91478DD1-A1CA-EE4F-11D9-FACFD6B4D8D4}"/>
          </ac:picMkLst>
        </pc:picChg>
      </pc:sldChg>
      <pc:sldChg chg="addSp delSp new mod modClrScheme chgLayout">
        <pc:chgData name="Michael MacCoss" userId="afbd1c96-5255-4d89-b6b4-1a00a15797b0" providerId="ADAL" clId="{33BE68B6-9BB6-4EF2-9AE3-37BD940E2FBE}" dt="2022-05-23T17:02:47.294" v="868"/>
        <pc:sldMkLst>
          <pc:docMk/>
          <pc:sldMk cId="3885335099" sldId="291"/>
        </pc:sldMkLst>
        <pc:spChg chg="del">
          <ac:chgData name="Michael MacCoss" userId="afbd1c96-5255-4d89-b6b4-1a00a15797b0" providerId="ADAL" clId="{33BE68B6-9BB6-4EF2-9AE3-37BD940E2FBE}" dt="2022-05-23T17:02:45.548" v="867" actId="700"/>
          <ac:spMkLst>
            <pc:docMk/>
            <pc:sldMk cId="3885335099" sldId="291"/>
            <ac:spMk id="2" creationId="{7C176864-9694-FC9F-44E5-4BAA7588FEFE}"/>
          </ac:spMkLst>
        </pc:spChg>
        <pc:spChg chg="del">
          <ac:chgData name="Michael MacCoss" userId="afbd1c96-5255-4d89-b6b4-1a00a15797b0" providerId="ADAL" clId="{33BE68B6-9BB6-4EF2-9AE3-37BD940E2FBE}" dt="2022-05-23T17:02:45.548" v="867" actId="700"/>
          <ac:spMkLst>
            <pc:docMk/>
            <pc:sldMk cId="3885335099" sldId="291"/>
            <ac:spMk id="3" creationId="{B2B89130-2FB0-4AB3-C90D-14C733264386}"/>
          </ac:spMkLst>
        </pc:spChg>
        <pc:picChg chg="add">
          <ac:chgData name="Michael MacCoss" userId="afbd1c96-5255-4d89-b6b4-1a00a15797b0" providerId="ADAL" clId="{33BE68B6-9BB6-4EF2-9AE3-37BD940E2FBE}" dt="2022-05-23T17:02:47.294" v="868"/>
          <ac:picMkLst>
            <pc:docMk/>
            <pc:sldMk cId="3885335099" sldId="291"/>
            <ac:picMk id="4" creationId="{E46F806E-3D8A-1331-BFF8-AA78F03B1631}"/>
          </ac:picMkLst>
        </pc:picChg>
      </pc:sldChg>
      <pc:sldMasterChg chg="del delSldLayout">
        <pc:chgData name="Michael MacCoss" userId="afbd1c96-5255-4d89-b6b4-1a00a15797b0" providerId="ADAL" clId="{33BE68B6-9BB6-4EF2-9AE3-37BD940E2FBE}" dt="2022-05-23T00:34:33.212" v="0" actId="47"/>
        <pc:sldMasterMkLst>
          <pc:docMk/>
          <pc:sldMasterMk cId="2892061258" sldId="2147483681"/>
        </pc:sldMasterMkLst>
        <pc:sldLayoutChg chg="del">
          <pc:chgData name="Michael MacCoss" userId="afbd1c96-5255-4d89-b6b4-1a00a15797b0" providerId="ADAL" clId="{33BE68B6-9BB6-4EF2-9AE3-37BD940E2FBE}" dt="2022-05-23T00:34:33.212" v="0" actId="47"/>
          <pc:sldLayoutMkLst>
            <pc:docMk/>
            <pc:sldMasterMk cId="2892061258" sldId="2147483681"/>
            <pc:sldLayoutMk cId="869196229" sldId="214748368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ccoss\OneDrive%20-%20UW\Documents\!2022%20Slides\Peptide%20Peak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Sheet1!$B$7</c:f>
              <c:strCache>
                <c:ptCount val="1"/>
                <c:pt idx="0">
                  <c:v>Peak 1</c:v>
                </c:pt>
              </c:strCache>
            </c:strRef>
          </c:tx>
          <c:spPr>
            <a:ln w="28575" cap="rnd">
              <a:solidFill>
                <a:srgbClr val="FF0000"/>
              </a:solidFill>
              <a:round/>
            </a:ln>
            <a:effectLst/>
          </c:spPr>
          <c:marker>
            <c:symbol val="none"/>
          </c:marker>
          <c:xVal>
            <c:numRef>
              <c:f>Sheet1!$A$8:$A$123</c:f>
              <c:numCache>
                <c:formatCode>General</c:formatCode>
                <c:ptCount val="116"/>
                <c:pt idx="0">
                  <c:v>1</c:v>
                </c:pt>
                <c:pt idx="1">
                  <c:v>1.1000000000000001</c:v>
                </c:pt>
                <c:pt idx="2">
                  <c:v>1.2</c:v>
                </c:pt>
                <c:pt idx="3">
                  <c:v>1.3</c:v>
                </c:pt>
                <c:pt idx="4">
                  <c:v>1.4</c:v>
                </c:pt>
                <c:pt idx="5">
                  <c:v>1.5</c:v>
                </c:pt>
                <c:pt idx="6">
                  <c:v>1.6</c:v>
                </c:pt>
                <c:pt idx="7">
                  <c:v>1.7</c:v>
                </c:pt>
                <c:pt idx="8">
                  <c:v>1.8</c:v>
                </c:pt>
                <c:pt idx="9">
                  <c:v>1.9</c:v>
                </c:pt>
                <c:pt idx="10">
                  <c:v>2</c:v>
                </c:pt>
                <c:pt idx="11">
                  <c:v>2.1</c:v>
                </c:pt>
                <c:pt idx="12">
                  <c:v>2.2000000000000002</c:v>
                </c:pt>
                <c:pt idx="13">
                  <c:v>2.2999999999999998</c:v>
                </c:pt>
                <c:pt idx="14">
                  <c:v>2.4</c:v>
                </c:pt>
                <c:pt idx="15">
                  <c:v>2.5</c:v>
                </c:pt>
                <c:pt idx="16">
                  <c:v>2.6</c:v>
                </c:pt>
                <c:pt idx="17">
                  <c:v>2.7</c:v>
                </c:pt>
                <c:pt idx="18">
                  <c:v>2.8</c:v>
                </c:pt>
                <c:pt idx="19">
                  <c:v>2.9</c:v>
                </c:pt>
                <c:pt idx="20">
                  <c:v>3</c:v>
                </c:pt>
                <c:pt idx="21">
                  <c:v>3.1</c:v>
                </c:pt>
                <c:pt idx="22">
                  <c:v>3.2</c:v>
                </c:pt>
                <c:pt idx="23">
                  <c:v>3.3</c:v>
                </c:pt>
                <c:pt idx="24">
                  <c:v>3.4</c:v>
                </c:pt>
                <c:pt idx="25">
                  <c:v>3.5</c:v>
                </c:pt>
                <c:pt idx="26">
                  <c:v>3.6</c:v>
                </c:pt>
                <c:pt idx="27">
                  <c:v>3.7</c:v>
                </c:pt>
                <c:pt idx="28">
                  <c:v>3.8</c:v>
                </c:pt>
                <c:pt idx="29">
                  <c:v>3.9</c:v>
                </c:pt>
                <c:pt idx="30">
                  <c:v>4</c:v>
                </c:pt>
                <c:pt idx="31">
                  <c:v>4.0999999999999996</c:v>
                </c:pt>
                <c:pt idx="32">
                  <c:v>4.2</c:v>
                </c:pt>
                <c:pt idx="33">
                  <c:v>4.3</c:v>
                </c:pt>
                <c:pt idx="34">
                  <c:v>4.4000000000000004</c:v>
                </c:pt>
                <c:pt idx="35">
                  <c:v>4.5</c:v>
                </c:pt>
                <c:pt idx="36">
                  <c:v>4.5999999999999996</c:v>
                </c:pt>
                <c:pt idx="37">
                  <c:v>4.7</c:v>
                </c:pt>
                <c:pt idx="38">
                  <c:v>4.8</c:v>
                </c:pt>
                <c:pt idx="39">
                  <c:v>4.9000000000000004</c:v>
                </c:pt>
                <c:pt idx="40">
                  <c:v>5</c:v>
                </c:pt>
                <c:pt idx="41">
                  <c:v>5.0999999999999996</c:v>
                </c:pt>
                <c:pt idx="42">
                  <c:v>5.2</c:v>
                </c:pt>
                <c:pt idx="43">
                  <c:v>5.3</c:v>
                </c:pt>
                <c:pt idx="44">
                  <c:v>5.4</c:v>
                </c:pt>
                <c:pt idx="45">
                  <c:v>5.5</c:v>
                </c:pt>
                <c:pt idx="46">
                  <c:v>5.6</c:v>
                </c:pt>
                <c:pt idx="47">
                  <c:v>5.7</c:v>
                </c:pt>
                <c:pt idx="48">
                  <c:v>5.8</c:v>
                </c:pt>
                <c:pt idx="49">
                  <c:v>5.9</c:v>
                </c:pt>
                <c:pt idx="50">
                  <c:v>6</c:v>
                </c:pt>
                <c:pt idx="51">
                  <c:v>6.1</c:v>
                </c:pt>
                <c:pt idx="52">
                  <c:v>6.2</c:v>
                </c:pt>
                <c:pt idx="53">
                  <c:v>6.3</c:v>
                </c:pt>
                <c:pt idx="54">
                  <c:v>6.4</c:v>
                </c:pt>
                <c:pt idx="55">
                  <c:v>6.5000000000000098</c:v>
                </c:pt>
                <c:pt idx="56">
                  <c:v>6.6</c:v>
                </c:pt>
                <c:pt idx="57">
                  <c:v>6.7</c:v>
                </c:pt>
                <c:pt idx="58">
                  <c:v>6.8000000000000096</c:v>
                </c:pt>
                <c:pt idx="59">
                  <c:v>6.9000000000000101</c:v>
                </c:pt>
                <c:pt idx="60">
                  <c:v>7.0000000000000098</c:v>
                </c:pt>
                <c:pt idx="61">
                  <c:v>7.1</c:v>
                </c:pt>
                <c:pt idx="62">
                  <c:v>7.2000000000000099</c:v>
                </c:pt>
                <c:pt idx="63">
                  <c:v>7.3000000000000096</c:v>
                </c:pt>
                <c:pt idx="64">
                  <c:v>7.4000000000000101</c:v>
                </c:pt>
                <c:pt idx="65">
                  <c:v>7.5000000000000098</c:v>
                </c:pt>
                <c:pt idx="66">
                  <c:v>7.6000000000000103</c:v>
                </c:pt>
                <c:pt idx="67">
                  <c:v>7.7000000000000099</c:v>
                </c:pt>
                <c:pt idx="68">
                  <c:v>7.8000000000000096</c:v>
                </c:pt>
                <c:pt idx="69">
                  <c:v>7.9000000000000101</c:v>
                </c:pt>
                <c:pt idx="70">
                  <c:v>8.0000000000000107</c:v>
                </c:pt>
                <c:pt idx="71">
                  <c:v>8.1000000000000103</c:v>
                </c:pt>
                <c:pt idx="72">
                  <c:v>8.2000000000000099</c:v>
                </c:pt>
                <c:pt idx="73">
                  <c:v>8.3000000000000096</c:v>
                </c:pt>
                <c:pt idx="74">
                  <c:v>8.4000000000000092</c:v>
                </c:pt>
                <c:pt idx="75">
                  <c:v>8.5000000000000107</c:v>
                </c:pt>
                <c:pt idx="76">
                  <c:v>8.6000000000000103</c:v>
                </c:pt>
                <c:pt idx="77">
                  <c:v>8.7000000000000099</c:v>
                </c:pt>
                <c:pt idx="78">
                  <c:v>8.8000000000000096</c:v>
                </c:pt>
                <c:pt idx="79">
                  <c:v>8.9000000000000092</c:v>
                </c:pt>
                <c:pt idx="80">
                  <c:v>9.0000000000000107</c:v>
                </c:pt>
                <c:pt idx="81">
                  <c:v>9.1000000000000103</c:v>
                </c:pt>
                <c:pt idx="82">
                  <c:v>9.2000000000000099</c:v>
                </c:pt>
                <c:pt idx="83">
                  <c:v>9.3000000000000096</c:v>
                </c:pt>
                <c:pt idx="84">
                  <c:v>9.4000000000000092</c:v>
                </c:pt>
                <c:pt idx="85">
                  <c:v>9.5000000000000107</c:v>
                </c:pt>
                <c:pt idx="86">
                  <c:v>9.6000000000000103</c:v>
                </c:pt>
                <c:pt idx="87">
                  <c:v>9.7000000000000099</c:v>
                </c:pt>
                <c:pt idx="88">
                  <c:v>9.8000000000000096</c:v>
                </c:pt>
                <c:pt idx="89">
                  <c:v>9.9000000000000092</c:v>
                </c:pt>
                <c:pt idx="90">
                  <c:v>10</c:v>
                </c:pt>
                <c:pt idx="91">
                  <c:v>10.1</c:v>
                </c:pt>
                <c:pt idx="92">
                  <c:v>10.199999999999999</c:v>
                </c:pt>
                <c:pt idx="93">
                  <c:v>10.3</c:v>
                </c:pt>
                <c:pt idx="94">
                  <c:v>10.4</c:v>
                </c:pt>
                <c:pt idx="95">
                  <c:v>10.5</c:v>
                </c:pt>
                <c:pt idx="96">
                  <c:v>10.6</c:v>
                </c:pt>
                <c:pt idx="97">
                  <c:v>10.7</c:v>
                </c:pt>
                <c:pt idx="98">
                  <c:v>10.8</c:v>
                </c:pt>
                <c:pt idx="99">
                  <c:v>10.9</c:v>
                </c:pt>
                <c:pt idx="100">
                  <c:v>11</c:v>
                </c:pt>
                <c:pt idx="101">
                  <c:v>11.1</c:v>
                </c:pt>
                <c:pt idx="102">
                  <c:v>11.2</c:v>
                </c:pt>
                <c:pt idx="103">
                  <c:v>11.3</c:v>
                </c:pt>
                <c:pt idx="104">
                  <c:v>11.4</c:v>
                </c:pt>
                <c:pt idx="105">
                  <c:v>11.5</c:v>
                </c:pt>
                <c:pt idx="106">
                  <c:v>11.6</c:v>
                </c:pt>
                <c:pt idx="107">
                  <c:v>11.7</c:v>
                </c:pt>
                <c:pt idx="108">
                  <c:v>11.8</c:v>
                </c:pt>
                <c:pt idx="109">
                  <c:v>11.9</c:v>
                </c:pt>
                <c:pt idx="110">
                  <c:v>12</c:v>
                </c:pt>
                <c:pt idx="111">
                  <c:v>12.1</c:v>
                </c:pt>
                <c:pt idx="112">
                  <c:v>12.2</c:v>
                </c:pt>
                <c:pt idx="113">
                  <c:v>12.3</c:v>
                </c:pt>
                <c:pt idx="114">
                  <c:v>12.4</c:v>
                </c:pt>
                <c:pt idx="115">
                  <c:v>12.5</c:v>
                </c:pt>
              </c:numCache>
            </c:numRef>
          </c:xVal>
          <c:yVal>
            <c:numRef>
              <c:f>Sheet1!$B$8:$B$123</c:f>
              <c:numCache>
                <c:formatCode>General</c:formatCode>
                <c:ptCount val="116"/>
                <c:pt idx="0">
                  <c:v>4.7098738756061778E-146</c:v>
                </c:pt>
                <c:pt idx="1">
                  <c:v>2.0837112772410114E-140</c:v>
                </c:pt>
                <c:pt idx="2">
                  <c:v>7.1794667157723848E-135</c:v>
                </c:pt>
                <c:pt idx="3">
                  <c:v>1.9265186171771865E-129</c:v>
                </c:pt>
                <c:pt idx="4">
                  <c:v>4.0260634364920854E-124</c:v>
                </c:pt>
                <c:pt idx="5">
                  <c:v>6.5526111484591025E-119</c:v>
                </c:pt>
                <c:pt idx="6">
                  <c:v>8.3056678384785562E-114</c:v>
                </c:pt>
                <c:pt idx="7">
                  <c:v>8.1990040443478056E-109</c:v>
                </c:pt>
                <c:pt idx="8">
                  <c:v>6.3033877307967411E-104</c:v>
                </c:pt>
                <c:pt idx="9">
                  <c:v>3.774099302795847E-99</c:v>
                </c:pt>
                <c:pt idx="10">
                  <c:v>1.7598635787579166E-94</c:v>
                </c:pt>
                <c:pt idx="11">
                  <c:v>6.3910330500688749E-90</c:v>
                </c:pt>
                <c:pt idx="12">
                  <c:v>1.8075466015282441E-85</c:v>
                </c:pt>
                <c:pt idx="13">
                  <c:v>3.9813863391080991E-81</c:v>
                </c:pt>
                <c:pt idx="14">
                  <c:v>6.8297612239245733E-77</c:v>
                </c:pt>
                <c:pt idx="15">
                  <c:v>9.1243744263449418E-73</c:v>
                </c:pt>
                <c:pt idx="16">
                  <c:v>9.4935153341411994E-69</c:v>
                </c:pt>
                <c:pt idx="17">
                  <c:v>7.6926751520270017E-65</c:v>
                </c:pt>
                <c:pt idx="18">
                  <c:v>4.8546073601287343E-61</c:v>
                </c:pt>
                <c:pt idx="19">
                  <c:v>2.3859272985448216E-57</c:v>
                </c:pt>
                <c:pt idx="20">
                  <c:v>9.1324369359885197E-54</c:v>
                </c:pt>
                <c:pt idx="21">
                  <c:v>2.7223410825489867E-50</c:v>
                </c:pt>
                <c:pt idx="22">
                  <c:v>6.3201119604082187E-47</c:v>
                </c:pt>
                <c:pt idx="23">
                  <c:v>1.1427030488528795E-43</c:v>
                </c:pt>
                <c:pt idx="24">
                  <c:v>1.6090457031480265E-40</c:v>
                </c:pt>
                <c:pt idx="25">
                  <c:v>1.7645328714989605E-37</c:v>
                </c:pt>
                <c:pt idx="26">
                  <c:v>1.507014760669119E-34</c:v>
                </c:pt>
                <c:pt idx="27">
                  <c:v>1.0023782589334303E-31</c:v>
                </c:pt>
                <c:pt idx="28">
                  <c:v>5.1924479329622621E-29</c:v>
                </c:pt>
                <c:pt idx="29">
                  <c:v>2.0947830048688118E-26</c:v>
                </c:pt>
                <c:pt idx="30">
                  <c:v>6.5816125545499185E-24</c:v>
                </c:pt>
                <c:pt idx="31">
                  <c:v>1.6104674933872368E-21</c:v>
                </c:pt>
                <c:pt idx="32">
                  <c:v>3.0690078068873561E-19</c:v>
                </c:pt>
                <c:pt idx="33">
                  <c:v>4.5548114393061645E-17</c:v>
                </c:pt>
                <c:pt idx="34">
                  <c:v>5.2646462136846785E-15</c:v>
                </c:pt>
                <c:pt idx="35">
                  <c:v>4.7390834946803856E-13</c:v>
                </c:pt>
                <c:pt idx="36">
                  <c:v>3.3223540253994626E-11</c:v>
                </c:pt>
                <c:pt idx="37">
                  <c:v>1.8139438354198443E-9</c:v>
                </c:pt>
                <c:pt idx="38">
                  <c:v>7.713085456939449E-8</c:v>
                </c:pt>
                <c:pt idx="39">
                  <c:v>2.5542231090257031E-6</c:v>
                </c:pt>
                <c:pt idx="40">
                  <c:v>6.5874282206121847E-5</c:v>
                </c:pt>
                <c:pt idx="41">
                  <c:v>1.3231203275395305E-3</c:v>
                </c:pt>
                <c:pt idx="42">
                  <c:v>2.0697084222187655E-2</c:v>
                </c:pt>
                <c:pt idx="43">
                  <c:v>0.25214210354097</c:v>
                </c:pt>
                <c:pt idx="44">
                  <c:v>2.3922576716205084</c:v>
                </c:pt>
                <c:pt idx="45">
                  <c:v>17.676526138701028</c:v>
                </c:pt>
                <c:pt idx="46">
                  <c:v>101.72138462025346</c:v>
                </c:pt>
                <c:pt idx="47">
                  <c:v>455.88361767224831</c:v>
                </c:pt>
                <c:pt idx="48">
                  <c:v>1591.1901743645515</c:v>
                </c:pt>
                <c:pt idx="49">
                  <c:v>4325.3033365977608</c:v>
                </c:pt>
                <c:pt idx="50">
                  <c:v>9156.6672354322873</c:v>
                </c:pt>
                <c:pt idx="51">
                  <c:v>15096.792039780126</c:v>
                </c:pt>
                <c:pt idx="52">
                  <c:v>19384.664689526886</c:v>
                </c:pt>
                <c:pt idx="53">
                  <c:v>19384.664689526886</c:v>
                </c:pt>
                <c:pt idx="54">
                  <c:v>15096.792039780126</c:v>
                </c:pt>
                <c:pt idx="55">
                  <c:v>9156.667235431727</c:v>
                </c:pt>
                <c:pt idx="56">
                  <c:v>4325.3033365977608</c:v>
                </c:pt>
                <c:pt idx="57">
                  <c:v>1591.1901743645515</c:v>
                </c:pt>
                <c:pt idx="58">
                  <c:v>455.8836176721872</c:v>
                </c:pt>
                <c:pt idx="59">
                  <c:v>101.72138462023737</c:v>
                </c:pt>
                <c:pt idx="60">
                  <c:v>17.676526138697778</c:v>
                </c:pt>
                <c:pt idx="61">
                  <c:v>2.3922576716205084</c:v>
                </c:pt>
                <c:pt idx="62">
                  <c:v>0.25214210354091132</c:v>
                </c:pt>
                <c:pt idx="63">
                  <c:v>2.0697084222182322E-2</c:v>
                </c:pt>
                <c:pt idx="64">
                  <c:v>1.3231203275391593E-3</c:v>
                </c:pt>
                <c:pt idx="65">
                  <c:v>6.5874282206101722E-5</c:v>
                </c:pt>
                <c:pt idx="66">
                  <c:v>2.5542231090247955E-6</c:v>
                </c:pt>
                <c:pt idx="67">
                  <c:v>7.7130854569367081E-8</c:v>
                </c:pt>
                <c:pt idx="68">
                  <c:v>1.8139438354191546E-9</c:v>
                </c:pt>
                <c:pt idx="69">
                  <c:v>3.3223540253981171E-11</c:v>
                </c:pt>
                <c:pt idx="70">
                  <c:v>4.7390834946781631E-13</c:v>
                </c:pt>
                <c:pt idx="71">
                  <c:v>5.2646462136820587E-15</c:v>
                </c:pt>
                <c:pt idx="72">
                  <c:v>4.5548114393039957E-17</c:v>
                </c:pt>
                <c:pt idx="73">
                  <c:v>3.0690078068858298E-19</c:v>
                </c:pt>
                <c:pt idx="74">
                  <c:v>1.61046749338647E-21</c:v>
                </c:pt>
                <c:pt idx="75">
                  <c:v>6.5816125545459424E-24</c:v>
                </c:pt>
                <c:pt idx="76">
                  <c:v>2.0947830048675614E-26</c:v>
                </c:pt>
                <c:pt idx="77">
                  <c:v>5.1924479329591624E-29</c:v>
                </c:pt>
                <c:pt idx="78">
                  <c:v>1.0023782589328034E-31</c:v>
                </c:pt>
                <c:pt idx="79">
                  <c:v>1.5070147606681981E-34</c:v>
                </c:pt>
                <c:pt idx="80">
                  <c:v>1.7645328714976817E-37</c:v>
                </c:pt>
                <c:pt idx="81">
                  <c:v>1.6090457031468377E-40</c:v>
                </c:pt>
                <c:pt idx="82">
                  <c:v>1.142703048852035E-43</c:v>
                </c:pt>
                <c:pt idx="83">
                  <c:v>6.3201119604034581E-47</c:v>
                </c:pt>
                <c:pt idx="84">
                  <c:v>2.7223410825470135E-50</c:v>
                </c:pt>
                <c:pt idx="85">
                  <c:v>9.1324369359804742E-54</c:v>
                </c:pt>
                <c:pt idx="86">
                  <c:v>2.3859272985427196E-57</c:v>
                </c:pt>
                <c:pt idx="87">
                  <c:v>4.8546073601247326E-61</c:v>
                </c:pt>
                <c:pt idx="88">
                  <c:v>7.6926751520204419E-65</c:v>
                </c:pt>
                <c:pt idx="89">
                  <c:v>9.4935153341333751E-69</c:v>
                </c:pt>
                <c:pt idx="90">
                  <c:v>9.1243744263449418E-73</c:v>
                </c:pt>
                <c:pt idx="91">
                  <c:v>6.8297612239247666E-77</c:v>
                </c:pt>
                <c:pt idx="92">
                  <c:v>3.9813863391084385E-81</c:v>
                </c:pt>
                <c:pt idx="93">
                  <c:v>1.80754660152809E-85</c:v>
                </c:pt>
                <c:pt idx="94">
                  <c:v>6.3910330500688749E-90</c:v>
                </c:pt>
                <c:pt idx="95">
                  <c:v>1.7598635787579166E-94</c:v>
                </c:pt>
                <c:pt idx="96">
                  <c:v>3.774099302795847E-99</c:v>
                </c:pt>
                <c:pt idx="97">
                  <c:v>6.3033877307972777E-104</c:v>
                </c:pt>
                <c:pt idx="98">
                  <c:v>8.1990040443464072E-109</c:v>
                </c:pt>
                <c:pt idx="99">
                  <c:v>8.3056678384785562E-114</c:v>
                </c:pt>
                <c:pt idx="100">
                  <c:v>6.5526111484591025E-119</c:v>
                </c:pt>
                <c:pt idx="101">
                  <c:v>4.0260634364920854E-124</c:v>
                </c:pt>
                <c:pt idx="102">
                  <c:v>1.9265186171772961E-129</c:v>
                </c:pt>
                <c:pt idx="103">
                  <c:v>7.1794667157711616E-135</c:v>
                </c:pt>
                <c:pt idx="104">
                  <c:v>2.0837112772410114E-140</c:v>
                </c:pt>
                <c:pt idx="105">
                  <c:v>4.7098738756061778E-146</c:v>
                </c:pt>
                <c:pt idx="106">
                  <c:v>8.291009107644493E-152</c:v>
                </c:pt>
                <c:pt idx="107">
                  <c:v>1.136663427141906E-157</c:v>
                </c:pt>
                <c:pt idx="108">
                  <c:v>1.2136200992190164E-163</c:v>
                </c:pt>
                <c:pt idx="109">
                  <c:v>1.0091599665820483E-169</c:v>
                </c:pt>
                <c:pt idx="110">
                  <c:v>6.535271681359868E-176</c:v>
                </c:pt>
                <c:pt idx="111">
                  <c:v>3.2960489967401479E-182</c:v>
                </c:pt>
                <c:pt idx="112">
                  <c:v>1.2946430698416453E-188</c:v>
                </c:pt>
                <c:pt idx="113">
                  <c:v>3.960343192860765E-195</c:v>
                </c:pt>
                <c:pt idx="114">
                  <c:v>9.4350014955687898E-202</c:v>
                </c:pt>
                <c:pt idx="115">
                  <c:v>1.7505620281149161E-208</c:v>
                </c:pt>
              </c:numCache>
            </c:numRef>
          </c:yVal>
          <c:smooth val="0"/>
          <c:extLst>
            <c:ext xmlns:c16="http://schemas.microsoft.com/office/drawing/2014/chart" uri="{C3380CC4-5D6E-409C-BE32-E72D297353CC}">
              <c16:uniqueId val="{00000000-97FF-4E4C-93EB-3139896325E4}"/>
            </c:ext>
          </c:extLst>
        </c:ser>
        <c:ser>
          <c:idx val="1"/>
          <c:order val="1"/>
          <c:tx>
            <c:strRef>
              <c:f>Sheet1!$C$7</c:f>
              <c:strCache>
                <c:ptCount val="1"/>
                <c:pt idx="0">
                  <c:v>Peak 2</c:v>
                </c:pt>
              </c:strCache>
            </c:strRef>
          </c:tx>
          <c:spPr>
            <a:ln w="28575" cap="rnd">
              <a:solidFill>
                <a:srgbClr val="00B050"/>
              </a:solidFill>
              <a:round/>
            </a:ln>
            <a:effectLst/>
          </c:spPr>
          <c:marker>
            <c:symbol val="none"/>
          </c:marker>
          <c:xVal>
            <c:numRef>
              <c:f>Sheet1!$A$8:$A$123</c:f>
              <c:numCache>
                <c:formatCode>General</c:formatCode>
                <c:ptCount val="116"/>
                <c:pt idx="0">
                  <c:v>1</c:v>
                </c:pt>
                <c:pt idx="1">
                  <c:v>1.1000000000000001</c:v>
                </c:pt>
                <c:pt idx="2">
                  <c:v>1.2</c:v>
                </c:pt>
                <c:pt idx="3">
                  <c:v>1.3</c:v>
                </c:pt>
                <c:pt idx="4">
                  <c:v>1.4</c:v>
                </c:pt>
                <c:pt idx="5">
                  <c:v>1.5</c:v>
                </c:pt>
                <c:pt idx="6">
                  <c:v>1.6</c:v>
                </c:pt>
                <c:pt idx="7">
                  <c:v>1.7</c:v>
                </c:pt>
                <c:pt idx="8">
                  <c:v>1.8</c:v>
                </c:pt>
                <c:pt idx="9">
                  <c:v>1.9</c:v>
                </c:pt>
                <c:pt idx="10">
                  <c:v>2</c:v>
                </c:pt>
                <c:pt idx="11">
                  <c:v>2.1</c:v>
                </c:pt>
                <c:pt idx="12">
                  <c:v>2.2000000000000002</c:v>
                </c:pt>
                <c:pt idx="13">
                  <c:v>2.2999999999999998</c:v>
                </c:pt>
                <c:pt idx="14">
                  <c:v>2.4</c:v>
                </c:pt>
                <c:pt idx="15">
                  <c:v>2.5</c:v>
                </c:pt>
                <c:pt idx="16">
                  <c:v>2.6</c:v>
                </c:pt>
                <c:pt idx="17">
                  <c:v>2.7</c:v>
                </c:pt>
                <c:pt idx="18">
                  <c:v>2.8</c:v>
                </c:pt>
                <c:pt idx="19">
                  <c:v>2.9</c:v>
                </c:pt>
                <c:pt idx="20">
                  <c:v>3</c:v>
                </c:pt>
                <c:pt idx="21">
                  <c:v>3.1</c:v>
                </c:pt>
                <c:pt idx="22">
                  <c:v>3.2</c:v>
                </c:pt>
                <c:pt idx="23">
                  <c:v>3.3</c:v>
                </c:pt>
                <c:pt idx="24">
                  <c:v>3.4</c:v>
                </c:pt>
                <c:pt idx="25">
                  <c:v>3.5</c:v>
                </c:pt>
                <c:pt idx="26">
                  <c:v>3.6</c:v>
                </c:pt>
                <c:pt idx="27">
                  <c:v>3.7</c:v>
                </c:pt>
                <c:pt idx="28">
                  <c:v>3.8</c:v>
                </c:pt>
                <c:pt idx="29">
                  <c:v>3.9</c:v>
                </c:pt>
                <c:pt idx="30">
                  <c:v>4</c:v>
                </c:pt>
                <c:pt idx="31">
                  <c:v>4.0999999999999996</c:v>
                </c:pt>
                <c:pt idx="32">
                  <c:v>4.2</c:v>
                </c:pt>
                <c:pt idx="33">
                  <c:v>4.3</c:v>
                </c:pt>
                <c:pt idx="34">
                  <c:v>4.4000000000000004</c:v>
                </c:pt>
                <c:pt idx="35">
                  <c:v>4.5</c:v>
                </c:pt>
                <c:pt idx="36">
                  <c:v>4.5999999999999996</c:v>
                </c:pt>
                <c:pt idx="37">
                  <c:v>4.7</c:v>
                </c:pt>
                <c:pt idx="38">
                  <c:v>4.8</c:v>
                </c:pt>
                <c:pt idx="39">
                  <c:v>4.9000000000000004</c:v>
                </c:pt>
                <c:pt idx="40">
                  <c:v>5</c:v>
                </c:pt>
                <c:pt idx="41">
                  <c:v>5.0999999999999996</c:v>
                </c:pt>
                <c:pt idx="42">
                  <c:v>5.2</c:v>
                </c:pt>
                <c:pt idx="43">
                  <c:v>5.3</c:v>
                </c:pt>
                <c:pt idx="44">
                  <c:v>5.4</c:v>
                </c:pt>
                <c:pt idx="45">
                  <c:v>5.5</c:v>
                </c:pt>
                <c:pt idx="46">
                  <c:v>5.6</c:v>
                </c:pt>
                <c:pt idx="47">
                  <c:v>5.7</c:v>
                </c:pt>
                <c:pt idx="48">
                  <c:v>5.8</c:v>
                </c:pt>
                <c:pt idx="49">
                  <c:v>5.9</c:v>
                </c:pt>
                <c:pt idx="50">
                  <c:v>6</c:v>
                </c:pt>
                <c:pt idx="51">
                  <c:v>6.1</c:v>
                </c:pt>
                <c:pt idx="52">
                  <c:v>6.2</c:v>
                </c:pt>
                <c:pt idx="53">
                  <c:v>6.3</c:v>
                </c:pt>
                <c:pt idx="54">
                  <c:v>6.4</c:v>
                </c:pt>
                <c:pt idx="55">
                  <c:v>6.5000000000000098</c:v>
                </c:pt>
                <c:pt idx="56">
                  <c:v>6.6</c:v>
                </c:pt>
                <c:pt idx="57">
                  <c:v>6.7</c:v>
                </c:pt>
                <c:pt idx="58">
                  <c:v>6.8000000000000096</c:v>
                </c:pt>
                <c:pt idx="59">
                  <c:v>6.9000000000000101</c:v>
                </c:pt>
                <c:pt idx="60">
                  <c:v>7.0000000000000098</c:v>
                </c:pt>
                <c:pt idx="61">
                  <c:v>7.1</c:v>
                </c:pt>
                <c:pt idx="62">
                  <c:v>7.2000000000000099</c:v>
                </c:pt>
                <c:pt idx="63">
                  <c:v>7.3000000000000096</c:v>
                </c:pt>
                <c:pt idx="64">
                  <c:v>7.4000000000000101</c:v>
                </c:pt>
                <c:pt idx="65">
                  <c:v>7.5000000000000098</c:v>
                </c:pt>
                <c:pt idx="66">
                  <c:v>7.6000000000000103</c:v>
                </c:pt>
                <c:pt idx="67">
                  <c:v>7.7000000000000099</c:v>
                </c:pt>
                <c:pt idx="68">
                  <c:v>7.8000000000000096</c:v>
                </c:pt>
                <c:pt idx="69">
                  <c:v>7.9000000000000101</c:v>
                </c:pt>
                <c:pt idx="70">
                  <c:v>8.0000000000000107</c:v>
                </c:pt>
                <c:pt idx="71">
                  <c:v>8.1000000000000103</c:v>
                </c:pt>
                <c:pt idx="72">
                  <c:v>8.2000000000000099</c:v>
                </c:pt>
                <c:pt idx="73">
                  <c:v>8.3000000000000096</c:v>
                </c:pt>
                <c:pt idx="74">
                  <c:v>8.4000000000000092</c:v>
                </c:pt>
                <c:pt idx="75">
                  <c:v>8.5000000000000107</c:v>
                </c:pt>
                <c:pt idx="76">
                  <c:v>8.6000000000000103</c:v>
                </c:pt>
                <c:pt idx="77">
                  <c:v>8.7000000000000099</c:v>
                </c:pt>
                <c:pt idx="78">
                  <c:v>8.8000000000000096</c:v>
                </c:pt>
                <c:pt idx="79">
                  <c:v>8.9000000000000092</c:v>
                </c:pt>
                <c:pt idx="80">
                  <c:v>9.0000000000000107</c:v>
                </c:pt>
                <c:pt idx="81">
                  <c:v>9.1000000000000103</c:v>
                </c:pt>
                <c:pt idx="82">
                  <c:v>9.2000000000000099</c:v>
                </c:pt>
                <c:pt idx="83">
                  <c:v>9.3000000000000096</c:v>
                </c:pt>
                <c:pt idx="84">
                  <c:v>9.4000000000000092</c:v>
                </c:pt>
                <c:pt idx="85">
                  <c:v>9.5000000000000107</c:v>
                </c:pt>
                <c:pt idx="86">
                  <c:v>9.6000000000000103</c:v>
                </c:pt>
                <c:pt idx="87">
                  <c:v>9.7000000000000099</c:v>
                </c:pt>
                <c:pt idx="88">
                  <c:v>9.8000000000000096</c:v>
                </c:pt>
                <c:pt idx="89">
                  <c:v>9.9000000000000092</c:v>
                </c:pt>
                <c:pt idx="90">
                  <c:v>10</c:v>
                </c:pt>
                <c:pt idx="91">
                  <c:v>10.1</c:v>
                </c:pt>
                <c:pt idx="92">
                  <c:v>10.199999999999999</c:v>
                </c:pt>
                <c:pt idx="93">
                  <c:v>10.3</c:v>
                </c:pt>
                <c:pt idx="94">
                  <c:v>10.4</c:v>
                </c:pt>
                <c:pt idx="95">
                  <c:v>10.5</c:v>
                </c:pt>
                <c:pt idx="96">
                  <c:v>10.6</c:v>
                </c:pt>
                <c:pt idx="97">
                  <c:v>10.7</c:v>
                </c:pt>
                <c:pt idx="98">
                  <c:v>10.8</c:v>
                </c:pt>
                <c:pt idx="99">
                  <c:v>10.9</c:v>
                </c:pt>
                <c:pt idx="100">
                  <c:v>11</c:v>
                </c:pt>
                <c:pt idx="101">
                  <c:v>11.1</c:v>
                </c:pt>
                <c:pt idx="102">
                  <c:v>11.2</c:v>
                </c:pt>
                <c:pt idx="103">
                  <c:v>11.3</c:v>
                </c:pt>
                <c:pt idx="104">
                  <c:v>11.4</c:v>
                </c:pt>
                <c:pt idx="105">
                  <c:v>11.5</c:v>
                </c:pt>
                <c:pt idx="106">
                  <c:v>11.6</c:v>
                </c:pt>
                <c:pt idx="107">
                  <c:v>11.7</c:v>
                </c:pt>
                <c:pt idx="108">
                  <c:v>11.8</c:v>
                </c:pt>
                <c:pt idx="109">
                  <c:v>11.9</c:v>
                </c:pt>
                <c:pt idx="110">
                  <c:v>12</c:v>
                </c:pt>
                <c:pt idx="111">
                  <c:v>12.1</c:v>
                </c:pt>
                <c:pt idx="112">
                  <c:v>12.2</c:v>
                </c:pt>
                <c:pt idx="113">
                  <c:v>12.3</c:v>
                </c:pt>
                <c:pt idx="114">
                  <c:v>12.4</c:v>
                </c:pt>
                <c:pt idx="115">
                  <c:v>12.5</c:v>
                </c:pt>
              </c:numCache>
            </c:numRef>
          </c:xVal>
          <c:yVal>
            <c:numRef>
              <c:f>Sheet1!$C$8:$C$123</c:f>
              <c:numCache>
                <c:formatCode>General</c:formatCode>
                <c:ptCount val="116"/>
                <c:pt idx="0">
                  <c:v>33.546262790251184</c:v>
                </c:pt>
                <c:pt idx="1">
                  <c:v>73.180241888047277</c:v>
                </c:pt>
                <c:pt idx="2">
                  <c:v>153.38106793244631</c:v>
                </c:pt>
                <c:pt idx="3">
                  <c:v>308.87154082367715</c:v>
                </c:pt>
                <c:pt idx="4">
                  <c:v>597.60228950059377</c:v>
                </c:pt>
                <c:pt idx="5">
                  <c:v>1110.8996538242307</c:v>
                </c:pt>
                <c:pt idx="6">
                  <c:v>1984.1094744370298</c:v>
                </c:pt>
                <c:pt idx="7">
                  <c:v>3404.7454734599332</c:v>
                </c:pt>
                <c:pt idx="8">
                  <c:v>5613.4762834133726</c:v>
                </c:pt>
                <c:pt idx="9">
                  <c:v>8892.1617459386307</c:v>
                </c:pt>
                <c:pt idx="10">
                  <c:v>13533.52832366127</c:v>
                </c:pt>
                <c:pt idx="11">
                  <c:v>19789.869908361474</c:v>
                </c:pt>
                <c:pt idx="12">
                  <c:v>27803.730045319429</c:v>
                </c:pt>
                <c:pt idx="13">
                  <c:v>37531.109885139937</c:v>
                </c:pt>
                <c:pt idx="14">
                  <c:v>48675.225595997159</c:v>
                </c:pt>
                <c:pt idx="15">
                  <c:v>60653.065971263342</c:v>
                </c:pt>
                <c:pt idx="16">
                  <c:v>72614.9037073691</c:v>
                </c:pt>
                <c:pt idx="17">
                  <c:v>83527.021141127218</c:v>
                </c:pt>
                <c:pt idx="18">
                  <c:v>92311.634638663571</c:v>
                </c:pt>
                <c:pt idx="19">
                  <c:v>98019.867330675523</c:v>
                </c:pt>
                <c:pt idx="20">
                  <c:v>100000</c:v>
                </c:pt>
                <c:pt idx="21">
                  <c:v>98019.867330675523</c:v>
                </c:pt>
                <c:pt idx="22">
                  <c:v>92311.634638663571</c:v>
                </c:pt>
                <c:pt idx="23">
                  <c:v>83527.021141127218</c:v>
                </c:pt>
                <c:pt idx="24">
                  <c:v>72614.9037073691</c:v>
                </c:pt>
                <c:pt idx="25">
                  <c:v>60653.065971263342</c:v>
                </c:pt>
                <c:pt idx="26">
                  <c:v>48675.225595997159</c:v>
                </c:pt>
                <c:pt idx="27">
                  <c:v>37531.109885139937</c:v>
                </c:pt>
                <c:pt idx="28">
                  <c:v>27803.730045319429</c:v>
                </c:pt>
                <c:pt idx="29">
                  <c:v>19789.869908361474</c:v>
                </c:pt>
                <c:pt idx="30">
                  <c:v>13533.52832366127</c:v>
                </c:pt>
                <c:pt idx="31">
                  <c:v>8892.1617459386453</c:v>
                </c:pt>
                <c:pt idx="32">
                  <c:v>5613.476283413368</c:v>
                </c:pt>
                <c:pt idx="33">
                  <c:v>3404.7454734599378</c:v>
                </c:pt>
                <c:pt idx="34">
                  <c:v>1984.1094744370243</c:v>
                </c:pt>
                <c:pt idx="35">
                  <c:v>1110.8996538242307</c:v>
                </c:pt>
                <c:pt idx="36">
                  <c:v>597.60228950059582</c:v>
                </c:pt>
                <c:pt idx="37">
                  <c:v>308.87154082367664</c:v>
                </c:pt>
                <c:pt idx="38">
                  <c:v>153.3810679324466</c:v>
                </c:pt>
                <c:pt idx="39">
                  <c:v>73.180241888047078</c:v>
                </c:pt>
                <c:pt idx="40">
                  <c:v>33.546262790251184</c:v>
                </c:pt>
                <c:pt idx="41">
                  <c:v>14.774836023203415</c:v>
                </c:pt>
                <c:pt idx="42">
                  <c:v>6.2521503774820149</c:v>
                </c:pt>
                <c:pt idx="43">
                  <c:v>2.541934651619929</c:v>
                </c:pt>
                <c:pt idx="44">
                  <c:v>0.99295043058510457</c:v>
                </c:pt>
                <c:pt idx="45">
                  <c:v>0.37266531720786711</c:v>
                </c:pt>
                <c:pt idx="46">
                  <c:v>0.13438122776315262</c:v>
                </c:pt>
                <c:pt idx="47">
                  <c:v>4.6557157157830778E-2</c:v>
                </c:pt>
                <c:pt idx="48">
                  <c:v>1.5497531357028993E-2</c:v>
                </c:pt>
                <c:pt idx="49">
                  <c:v>4.9564053191724806E-3</c:v>
                </c:pt>
                <c:pt idx="50">
                  <c:v>1.5229979744712629E-3</c:v>
                </c:pt>
                <c:pt idx="51">
                  <c:v>4.4963494622808858E-4</c:v>
                </c:pt>
                <c:pt idx="52">
                  <c:v>1.2754076295260397E-4</c:v>
                </c:pt>
                <c:pt idx="53">
                  <c:v>3.4758912812399345E-5</c:v>
                </c:pt>
                <c:pt idx="54">
                  <c:v>9.1014707644879031E-6</c:v>
                </c:pt>
                <c:pt idx="55">
                  <c:v>2.2897348456452438E-6</c:v>
                </c:pt>
                <c:pt idx="56">
                  <c:v>5.5346100717010527E-7</c:v>
                </c:pt>
                <c:pt idx="57">
                  <c:v>1.2853372251336457E-7</c:v>
                </c:pt>
                <c:pt idx="58">
                  <c:v>2.8679750088876804E-8</c:v>
                </c:pt>
                <c:pt idx="59">
                  <c:v>6.1483964127037957E-9</c:v>
                </c:pt>
                <c:pt idx="60">
                  <c:v>1.2664165549092195E-9</c:v>
                </c:pt>
                <c:pt idx="61">
                  <c:v>2.5062218871452746E-10</c:v>
                </c:pt>
                <c:pt idx="62">
                  <c:v>4.7653047352983099E-11</c:v>
                </c:pt>
                <c:pt idx="63">
                  <c:v>8.7054266222947661E-12</c:v>
                </c:pt>
                <c:pt idx="64">
                  <c:v>1.5279799682870334E-12</c:v>
                </c:pt>
                <c:pt idx="65">
                  <c:v>2.576757109154523E-13</c:v>
                </c:pt>
                <c:pt idx="66">
                  <c:v>4.1750100558497138E-14</c:v>
                </c:pt>
                <c:pt idx="67">
                  <c:v>6.4993479720696915E-15</c:v>
                </c:pt>
                <c:pt idx="68">
                  <c:v>9.7209850202989849E-16</c:v>
                </c:pt>
                <c:pt idx="69">
                  <c:v>1.3969439431468311E-16</c:v>
                </c:pt>
                <c:pt idx="70">
                  <c:v>1.9287498479635066E-17</c:v>
                </c:pt>
                <c:pt idx="71">
                  <c:v>2.5585920810481407E-18</c:v>
                </c:pt>
                <c:pt idx="72">
                  <c:v>3.2610271807103802E-19</c:v>
                </c:pt>
                <c:pt idx="73">
                  <c:v>3.9933374098568405E-20</c:v>
                </c:pt>
                <c:pt idx="74">
                  <c:v>4.6983548608970794E-21</c:v>
                </c:pt>
                <c:pt idx="75">
                  <c:v>5.3110922496778501E-22</c:v>
                </c:pt>
                <c:pt idx="76">
                  <c:v>5.768329961246531E-23</c:v>
                </c:pt>
                <c:pt idx="77">
                  <c:v>6.0192802768151172E-24</c:v>
                </c:pt>
                <c:pt idx="78">
                  <c:v>6.034860805969633E-25</c:v>
                </c:pt>
                <c:pt idx="79">
                  <c:v>5.813238884888306E-26</c:v>
                </c:pt>
                <c:pt idx="80">
                  <c:v>5.3801861600197619E-27</c:v>
                </c:pt>
                <c:pt idx="81">
                  <c:v>4.7841485558156118E-28</c:v>
                </c:pt>
                <c:pt idx="82">
                  <c:v>4.0873349728649005E-29</c:v>
                </c:pt>
                <c:pt idx="83">
                  <c:v>3.3550888562303353E-30</c:v>
                </c:pt>
                <c:pt idx="84">
                  <c:v>2.6460377906869828E-31</c:v>
                </c:pt>
                <c:pt idx="85">
                  <c:v>2.005008781961084E-32</c:v>
                </c:pt>
                <c:pt idx="86">
                  <c:v>1.4597037932091793E-33</c:v>
                </c:pt>
                <c:pt idx="87">
                  <c:v>1.0210368460891059E-34</c:v>
                </c:pt>
                <c:pt idx="88">
                  <c:v>6.8619304767596106E-36</c:v>
                </c:pt>
                <c:pt idx="89">
                  <c:v>4.4307723124117527E-37</c:v>
                </c:pt>
                <c:pt idx="90">
                  <c:v>2.7487850079102148E-38</c:v>
                </c:pt>
                <c:pt idx="91">
                  <c:v>1.6384392170068881E-39</c:v>
                </c:pt>
                <c:pt idx="92">
                  <c:v>9.3831382728308899E-41</c:v>
                </c:pt>
                <c:pt idx="93">
                  <c:v>5.1629048200564594E-42</c:v>
                </c:pt>
                <c:pt idx="94">
                  <c:v>2.7294072571903087E-43</c:v>
                </c:pt>
                <c:pt idx="95">
                  <c:v>1.3863432936411705E-44</c:v>
                </c:pt>
                <c:pt idx="96">
                  <c:v>6.765524179769529E-46</c:v>
                </c:pt>
                <c:pt idx="97">
                  <c:v>3.1721983574450007E-47</c:v>
                </c:pt>
                <c:pt idx="98">
                  <c:v>1.4290500583704619E-48</c:v>
                </c:pt>
                <c:pt idx="99">
                  <c:v>6.1853284868242121E-50</c:v>
                </c:pt>
                <c:pt idx="100">
                  <c:v>2.5722093726424149E-51</c:v>
                </c:pt>
                <c:pt idx="101">
                  <c:v>1.0277277534252784E-52</c:v>
                </c:pt>
                <c:pt idx="102">
                  <c:v>3.9452822052174554E-54</c:v>
                </c:pt>
                <c:pt idx="103">
                  <c:v>1.4551450402016292E-55</c:v>
                </c:pt>
                <c:pt idx="104">
                  <c:v>5.1565913268420385E-57</c:v>
                </c:pt>
                <c:pt idx="105">
                  <c:v>1.7556880978548265E-58</c:v>
                </c:pt>
                <c:pt idx="106">
                  <c:v>5.7432832674288182E-60</c:v>
                </c:pt>
                <c:pt idx="107">
                  <c:v>1.8051002629936475E-61</c:v>
                </c:pt>
                <c:pt idx="108">
                  <c:v>5.4509304757344037E-63</c:v>
                </c:pt>
                <c:pt idx="109">
                  <c:v>1.5814962879479951E-64</c:v>
                </c:pt>
                <c:pt idx="110">
                  <c:v>4.4085313314632265E-66</c:v>
                </c:pt>
                <c:pt idx="111">
                  <c:v>1.1807226845824187E-67</c:v>
                </c:pt>
                <c:pt idx="112">
                  <c:v>3.0382961507319067E-69</c:v>
                </c:pt>
                <c:pt idx="113">
                  <c:v>7.5117395307347157E-71</c:v>
                </c:pt>
                <c:pt idx="114">
                  <c:v>1.7843463550857145E-72</c:v>
                </c:pt>
                <c:pt idx="115">
                  <c:v>4.0723586257611756E-74</c:v>
                </c:pt>
              </c:numCache>
            </c:numRef>
          </c:yVal>
          <c:smooth val="0"/>
          <c:extLst>
            <c:ext xmlns:c16="http://schemas.microsoft.com/office/drawing/2014/chart" uri="{C3380CC4-5D6E-409C-BE32-E72D297353CC}">
              <c16:uniqueId val="{00000001-97FF-4E4C-93EB-3139896325E4}"/>
            </c:ext>
          </c:extLst>
        </c:ser>
        <c:ser>
          <c:idx val="2"/>
          <c:order val="2"/>
          <c:tx>
            <c:strRef>
              <c:f>Sheet1!$E$7</c:f>
              <c:strCache>
                <c:ptCount val="1"/>
                <c:pt idx="0">
                  <c:v>Peak 4</c:v>
                </c:pt>
              </c:strCache>
            </c:strRef>
          </c:tx>
          <c:spPr>
            <a:ln w="28575" cap="rnd">
              <a:solidFill>
                <a:srgbClr val="002060"/>
              </a:solidFill>
              <a:round/>
            </a:ln>
            <a:effectLst/>
          </c:spPr>
          <c:marker>
            <c:symbol val="none"/>
          </c:marker>
          <c:xVal>
            <c:numRef>
              <c:f>Sheet1!$A$8:$A$123</c:f>
              <c:numCache>
                <c:formatCode>General</c:formatCode>
                <c:ptCount val="116"/>
                <c:pt idx="0">
                  <c:v>1</c:v>
                </c:pt>
                <c:pt idx="1">
                  <c:v>1.1000000000000001</c:v>
                </c:pt>
                <c:pt idx="2">
                  <c:v>1.2</c:v>
                </c:pt>
                <c:pt idx="3">
                  <c:v>1.3</c:v>
                </c:pt>
                <c:pt idx="4">
                  <c:v>1.4</c:v>
                </c:pt>
                <c:pt idx="5">
                  <c:v>1.5</c:v>
                </c:pt>
                <c:pt idx="6">
                  <c:v>1.6</c:v>
                </c:pt>
                <c:pt idx="7">
                  <c:v>1.7</c:v>
                </c:pt>
                <c:pt idx="8">
                  <c:v>1.8</c:v>
                </c:pt>
                <c:pt idx="9">
                  <c:v>1.9</c:v>
                </c:pt>
                <c:pt idx="10">
                  <c:v>2</c:v>
                </c:pt>
                <c:pt idx="11">
                  <c:v>2.1</c:v>
                </c:pt>
                <c:pt idx="12">
                  <c:v>2.2000000000000002</c:v>
                </c:pt>
                <c:pt idx="13">
                  <c:v>2.2999999999999998</c:v>
                </c:pt>
                <c:pt idx="14">
                  <c:v>2.4</c:v>
                </c:pt>
                <c:pt idx="15">
                  <c:v>2.5</c:v>
                </c:pt>
                <c:pt idx="16">
                  <c:v>2.6</c:v>
                </c:pt>
                <c:pt idx="17">
                  <c:v>2.7</c:v>
                </c:pt>
                <c:pt idx="18">
                  <c:v>2.8</c:v>
                </c:pt>
                <c:pt idx="19">
                  <c:v>2.9</c:v>
                </c:pt>
                <c:pt idx="20">
                  <c:v>3</c:v>
                </c:pt>
                <c:pt idx="21">
                  <c:v>3.1</c:v>
                </c:pt>
                <c:pt idx="22">
                  <c:v>3.2</c:v>
                </c:pt>
                <c:pt idx="23">
                  <c:v>3.3</c:v>
                </c:pt>
                <c:pt idx="24">
                  <c:v>3.4</c:v>
                </c:pt>
                <c:pt idx="25">
                  <c:v>3.5</c:v>
                </c:pt>
                <c:pt idx="26">
                  <c:v>3.6</c:v>
                </c:pt>
                <c:pt idx="27">
                  <c:v>3.7</c:v>
                </c:pt>
                <c:pt idx="28">
                  <c:v>3.8</c:v>
                </c:pt>
                <c:pt idx="29">
                  <c:v>3.9</c:v>
                </c:pt>
                <c:pt idx="30">
                  <c:v>4</c:v>
                </c:pt>
                <c:pt idx="31">
                  <c:v>4.0999999999999996</c:v>
                </c:pt>
                <c:pt idx="32">
                  <c:v>4.2</c:v>
                </c:pt>
                <c:pt idx="33">
                  <c:v>4.3</c:v>
                </c:pt>
                <c:pt idx="34">
                  <c:v>4.4000000000000004</c:v>
                </c:pt>
                <c:pt idx="35">
                  <c:v>4.5</c:v>
                </c:pt>
                <c:pt idx="36">
                  <c:v>4.5999999999999996</c:v>
                </c:pt>
                <c:pt idx="37">
                  <c:v>4.7</c:v>
                </c:pt>
                <c:pt idx="38">
                  <c:v>4.8</c:v>
                </c:pt>
                <c:pt idx="39">
                  <c:v>4.9000000000000004</c:v>
                </c:pt>
                <c:pt idx="40">
                  <c:v>5</c:v>
                </c:pt>
                <c:pt idx="41">
                  <c:v>5.0999999999999996</c:v>
                </c:pt>
                <c:pt idx="42">
                  <c:v>5.2</c:v>
                </c:pt>
                <c:pt idx="43">
                  <c:v>5.3</c:v>
                </c:pt>
                <c:pt idx="44">
                  <c:v>5.4</c:v>
                </c:pt>
                <c:pt idx="45">
                  <c:v>5.5</c:v>
                </c:pt>
                <c:pt idx="46">
                  <c:v>5.6</c:v>
                </c:pt>
                <c:pt idx="47">
                  <c:v>5.7</c:v>
                </c:pt>
                <c:pt idx="48">
                  <c:v>5.8</c:v>
                </c:pt>
                <c:pt idx="49">
                  <c:v>5.9</c:v>
                </c:pt>
                <c:pt idx="50">
                  <c:v>6</c:v>
                </c:pt>
                <c:pt idx="51">
                  <c:v>6.1</c:v>
                </c:pt>
                <c:pt idx="52">
                  <c:v>6.2</c:v>
                </c:pt>
                <c:pt idx="53">
                  <c:v>6.3</c:v>
                </c:pt>
                <c:pt idx="54">
                  <c:v>6.4</c:v>
                </c:pt>
                <c:pt idx="55">
                  <c:v>6.5000000000000098</c:v>
                </c:pt>
                <c:pt idx="56">
                  <c:v>6.6</c:v>
                </c:pt>
                <c:pt idx="57">
                  <c:v>6.7</c:v>
                </c:pt>
                <c:pt idx="58">
                  <c:v>6.8000000000000096</c:v>
                </c:pt>
                <c:pt idx="59">
                  <c:v>6.9000000000000101</c:v>
                </c:pt>
                <c:pt idx="60">
                  <c:v>7.0000000000000098</c:v>
                </c:pt>
                <c:pt idx="61">
                  <c:v>7.1</c:v>
                </c:pt>
                <c:pt idx="62">
                  <c:v>7.2000000000000099</c:v>
                </c:pt>
                <c:pt idx="63">
                  <c:v>7.3000000000000096</c:v>
                </c:pt>
                <c:pt idx="64">
                  <c:v>7.4000000000000101</c:v>
                </c:pt>
                <c:pt idx="65">
                  <c:v>7.5000000000000098</c:v>
                </c:pt>
                <c:pt idx="66">
                  <c:v>7.6000000000000103</c:v>
                </c:pt>
                <c:pt idx="67">
                  <c:v>7.7000000000000099</c:v>
                </c:pt>
                <c:pt idx="68">
                  <c:v>7.8000000000000096</c:v>
                </c:pt>
                <c:pt idx="69">
                  <c:v>7.9000000000000101</c:v>
                </c:pt>
                <c:pt idx="70">
                  <c:v>8.0000000000000107</c:v>
                </c:pt>
                <c:pt idx="71">
                  <c:v>8.1000000000000103</c:v>
                </c:pt>
                <c:pt idx="72">
                  <c:v>8.2000000000000099</c:v>
                </c:pt>
                <c:pt idx="73">
                  <c:v>8.3000000000000096</c:v>
                </c:pt>
                <c:pt idx="74">
                  <c:v>8.4000000000000092</c:v>
                </c:pt>
                <c:pt idx="75">
                  <c:v>8.5000000000000107</c:v>
                </c:pt>
                <c:pt idx="76">
                  <c:v>8.6000000000000103</c:v>
                </c:pt>
                <c:pt idx="77">
                  <c:v>8.7000000000000099</c:v>
                </c:pt>
                <c:pt idx="78">
                  <c:v>8.8000000000000096</c:v>
                </c:pt>
                <c:pt idx="79">
                  <c:v>8.9000000000000092</c:v>
                </c:pt>
                <c:pt idx="80">
                  <c:v>9.0000000000000107</c:v>
                </c:pt>
                <c:pt idx="81">
                  <c:v>9.1000000000000103</c:v>
                </c:pt>
                <c:pt idx="82">
                  <c:v>9.2000000000000099</c:v>
                </c:pt>
                <c:pt idx="83">
                  <c:v>9.3000000000000096</c:v>
                </c:pt>
                <c:pt idx="84">
                  <c:v>9.4000000000000092</c:v>
                </c:pt>
                <c:pt idx="85">
                  <c:v>9.5000000000000107</c:v>
                </c:pt>
                <c:pt idx="86">
                  <c:v>9.6000000000000103</c:v>
                </c:pt>
                <c:pt idx="87">
                  <c:v>9.7000000000000099</c:v>
                </c:pt>
                <c:pt idx="88">
                  <c:v>9.8000000000000096</c:v>
                </c:pt>
                <c:pt idx="89">
                  <c:v>9.9000000000000092</c:v>
                </c:pt>
                <c:pt idx="90">
                  <c:v>10</c:v>
                </c:pt>
                <c:pt idx="91">
                  <c:v>10.1</c:v>
                </c:pt>
                <c:pt idx="92">
                  <c:v>10.199999999999999</c:v>
                </c:pt>
                <c:pt idx="93">
                  <c:v>10.3</c:v>
                </c:pt>
                <c:pt idx="94">
                  <c:v>10.4</c:v>
                </c:pt>
                <c:pt idx="95">
                  <c:v>10.5</c:v>
                </c:pt>
                <c:pt idx="96">
                  <c:v>10.6</c:v>
                </c:pt>
                <c:pt idx="97">
                  <c:v>10.7</c:v>
                </c:pt>
                <c:pt idx="98">
                  <c:v>10.8</c:v>
                </c:pt>
                <c:pt idx="99">
                  <c:v>10.9</c:v>
                </c:pt>
                <c:pt idx="100">
                  <c:v>11</c:v>
                </c:pt>
                <c:pt idx="101">
                  <c:v>11.1</c:v>
                </c:pt>
                <c:pt idx="102">
                  <c:v>11.2</c:v>
                </c:pt>
                <c:pt idx="103">
                  <c:v>11.3</c:v>
                </c:pt>
                <c:pt idx="104">
                  <c:v>11.4</c:v>
                </c:pt>
                <c:pt idx="105">
                  <c:v>11.5</c:v>
                </c:pt>
                <c:pt idx="106">
                  <c:v>11.6</c:v>
                </c:pt>
                <c:pt idx="107">
                  <c:v>11.7</c:v>
                </c:pt>
                <c:pt idx="108">
                  <c:v>11.8</c:v>
                </c:pt>
                <c:pt idx="109">
                  <c:v>11.9</c:v>
                </c:pt>
                <c:pt idx="110">
                  <c:v>12</c:v>
                </c:pt>
                <c:pt idx="111">
                  <c:v>12.1</c:v>
                </c:pt>
                <c:pt idx="112">
                  <c:v>12.2</c:v>
                </c:pt>
                <c:pt idx="113">
                  <c:v>12.3</c:v>
                </c:pt>
                <c:pt idx="114">
                  <c:v>12.4</c:v>
                </c:pt>
                <c:pt idx="115">
                  <c:v>12.5</c:v>
                </c:pt>
              </c:numCache>
            </c:numRef>
          </c:xVal>
          <c:yVal>
            <c:numRef>
              <c:f>Sheet1!$E$8:$E$123</c:f>
              <c:numCache>
                <c:formatCode>General</c:formatCode>
                <c:ptCount val="116"/>
                <c:pt idx="0">
                  <c:v>6.4305234316060373E-51</c:v>
                </c:pt>
                <c:pt idx="1">
                  <c:v>1.546332121706053E-49</c:v>
                </c:pt>
                <c:pt idx="2">
                  <c:v>3.572625145926256E-48</c:v>
                </c:pt>
                <c:pt idx="3">
                  <c:v>7.9304958936122759E-47</c:v>
                </c:pt>
                <c:pt idx="4">
                  <c:v>1.6913810449423822E-45</c:v>
                </c:pt>
                <c:pt idx="5">
                  <c:v>3.4658582341029265E-44</c:v>
                </c:pt>
                <c:pt idx="6">
                  <c:v>6.8235181429757713E-43</c:v>
                </c:pt>
                <c:pt idx="7">
                  <c:v>1.2907262050141515E-41</c:v>
                </c:pt>
                <c:pt idx="8">
                  <c:v>2.3457845682076557E-40</c:v>
                </c:pt>
                <c:pt idx="9">
                  <c:v>4.0960980425172202E-39</c:v>
                </c:pt>
                <c:pt idx="10">
                  <c:v>6.871962519775537E-38</c:v>
                </c:pt>
                <c:pt idx="11">
                  <c:v>1.1076930781032059E-36</c:v>
                </c:pt>
                <c:pt idx="12">
                  <c:v>1.7154826191903658E-35</c:v>
                </c:pt>
                <c:pt idx="13">
                  <c:v>2.5525921152234539E-34</c:v>
                </c:pt>
                <c:pt idx="14">
                  <c:v>3.6492594830239854E-33</c:v>
                </c:pt>
                <c:pt idx="15">
                  <c:v>5.0125219549041347E-32</c:v>
                </c:pt>
                <c:pt idx="16">
                  <c:v>6.6150944767189611E-31</c:v>
                </c:pt>
                <c:pt idx="17">
                  <c:v>8.3877221405778645E-30</c:v>
                </c:pt>
                <c:pt idx="18">
                  <c:v>1.0218337432164719E-28</c:v>
                </c:pt>
                <c:pt idx="19">
                  <c:v>1.1960371389542259E-27</c:v>
                </c:pt>
                <c:pt idx="20">
                  <c:v>1.3450465400052846E-26</c:v>
                </c:pt>
                <c:pt idx="21">
                  <c:v>1.4533097212223864E-25</c:v>
                </c:pt>
                <c:pt idx="22">
                  <c:v>1.5087152014927513E-24</c:v>
                </c:pt>
                <c:pt idx="23">
                  <c:v>1.5048200692041215E-23</c:v>
                </c:pt>
                <c:pt idx="24">
                  <c:v>1.4420824903119813E-22</c:v>
                </c:pt>
                <c:pt idx="25">
                  <c:v>1.3277730624197739E-21</c:v>
                </c:pt>
                <c:pt idx="26">
                  <c:v>1.174588715224495E-20</c:v>
                </c:pt>
                <c:pt idx="27">
                  <c:v>9.983343524644158E-20</c:v>
                </c:pt>
                <c:pt idx="28">
                  <c:v>8.1525679517775727E-19</c:v>
                </c:pt>
                <c:pt idx="29">
                  <c:v>6.3964802026217149E-18</c:v>
                </c:pt>
                <c:pt idx="30">
                  <c:v>4.8218746199097944E-17</c:v>
                </c:pt>
                <c:pt idx="31">
                  <c:v>3.4923598578677226E-16</c:v>
                </c:pt>
                <c:pt idx="32">
                  <c:v>2.4302462550751949E-15</c:v>
                </c:pt>
                <c:pt idx="33">
                  <c:v>1.6248369930177117E-14</c:v>
                </c:pt>
                <c:pt idx="34">
                  <c:v>1.043752513962636E-13</c:v>
                </c:pt>
                <c:pt idx="35">
                  <c:v>6.4418927728874523E-13</c:v>
                </c:pt>
                <c:pt idx="36">
                  <c:v>3.8199499207182341E-12</c:v>
                </c:pt>
                <c:pt idx="37">
                  <c:v>2.1763566555740627E-11</c:v>
                </c:pt>
                <c:pt idx="38">
                  <c:v>1.1913261838247721E-10</c:v>
                </c:pt>
                <c:pt idx="39">
                  <c:v>6.265554717863186E-10</c:v>
                </c:pt>
                <c:pt idx="40">
                  <c:v>3.1660413872735438E-9</c:v>
                </c:pt>
                <c:pt idx="41">
                  <c:v>1.5370991031761836E-8</c:v>
                </c:pt>
                <c:pt idx="42">
                  <c:v>7.169937522220244E-8</c:v>
                </c:pt>
                <c:pt idx="43">
                  <c:v>3.2133430628341144E-7</c:v>
                </c:pt>
                <c:pt idx="44">
                  <c:v>1.3836525179252632E-6</c:v>
                </c:pt>
                <c:pt idx="45">
                  <c:v>5.7243371141138829E-6</c:v>
                </c:pt>
                <c:pt idx="46">
                  <c:v>2.2753676911219759E-5</c:v>
                </c:pt>
                <c:pt idx="47">
                  <c:v>8.689728203099836E-5</c:v>
                </c:pt>
                <c:pt idx="48">
                  <c:v>3.1885190738150992E-4</c:v>
                </c:pt>
                <c:pt idx="49">
                  <c:v>1.1240873655702214E-3</c:v>
                </c:pt>
                <c:pt idx="50">
                  <c:v>3.8074949361781574E-3</c:v>
                </c:pt>
                <c:pt idx="51">
                  <c:v>1.23910132979312E-2</c:v>
                </c:pt>
                <c:pt idx="52">
                  <c:v>3.8743828392572482E-2</c:v>
                </c:pt>
                <c:pt idx="53">
                  <c:v>0.11639289289457695</c:v>
                </c:pt>
                <c:pt idx="54">
                  <c:v>0.3359530694078815</c:v>
                </c:pt>
                <c:pt idx="55">
                  <c:v>0.93166329301975881</c:v>
                </c:pt>
                <c:pt idx="56">
                  <c:v>2.4823760764627614</c:v>
                </c:pt>
                <c:pt idx="57">
                  <c:v>6.3548366290498226</c:v>
                </c:pt>
                <c:pt idx="58">
                  <c:v>15.630375943706369</c:v>
                </c:pt>
                <c:pt idx="59">
                  <c:v>36.937090058011563</c:v>
                </c:pt>
                <c:pt idx="60">
                  <c:v>83.865656975634508</c:v>
                </c:pt>
                <c:pt idx="61">
                  <c:v>182.9506047201177</c:v>
                </c:pt>
                <c:pt idx="62">
                  <c:v>383.45266983114334</c:v>
                </c:pt>
                <c:pt idx="63">
                  <c:v>772.17885205924301</c:v>
                </c:pt>
                <c:pt idx="64">
                  <c:v>1494.0057237515825</c:v>
                </c:pt>
                <c:pt idx="65">
                  <c:v>2777.2491345607395</c:v>
                </c:pt>
                <c:pt idx="66">
                  <c:v>4960.273686092858</c:v>
                </c:pt>
                <c:pt idx="67">
                  <c:v>8511.8636836502756</c:v>
                </c:pt>
                <c:pt idx="68">
                  <c:v>14033.690708534074</c:v>
                </c:pt>
                <c:pt idx="69">
                  <c:v>22230.404364847571</c:v>
                </c:pt>
                <c:pt idx="70">
                  <c:v>33833.820809154611</c:v>
                </c:pt>
                <c:pt idx="71">
                  <c:v>49474.674770905513</c:v>
                </c:pt>
                <c:pt idx="72">
                  <c:v>69509.325113300743</c:v>
                </c:pt>
                <c:pt idx="73">
                  <c:v>93827.774712852406</c:v>
                </c:pt>
                <c:pt idx="74">
                  <c:v>121688.0639899956</c:v>
                </c:pt>
                <c:pt idx="75">
                  <c:v>151632.66492816157</c:v>
                </c:pt>
                <c:pt idx="76">
                  <c:v>181537.25926842573</c:v>
                </c:pt>
                <c:pt idx="77">
                  <c:v>208817.55285282049</c:v>
                </c:pt>
                <c:pt idx="78">
                  <c:v>230779.08659666072</c:v>
                </c:pt>
                <c:pt idx="79">
                  <c:v>245049.66832668972</c:v>
                </c:pt>
                <c:pt idx="80">
                  <c:v>250000</c:v>
                </c:pt>
                <c:pt idx="81">
                  <c:v>245049.66832668782</c:v>
                </c:pt>
                <c:pt idx="82">
                  <c:v>230779.08659665711</c:v>
                </c:pt>
                <c:pt idx="83">
                  <c:v>208817.5528528156</c:v>
                </c:pt>
                <c:pt idx="84">
                  <c:v>181537.25926842005</c:v>
                </c:pt>
                <c:pt idx="85">
                  <c:v>151632.66492815514</c:v>
                </c:pt>
                <c:pt idx="86">
                  <c:v>121688.06398998991</c:v>
                </c:pt>
                <c:pt idx="87">
                  <c:v>93827.774712847269</c:v>
                </c:pt>
                <c:pt idx="88">
                  <c:v>69509.325113296392</c:v>
                </c:pt>
                <c:pt idx="89">
                  <c:v>49474.674770902027</c:v>
                </c:pt>
                <c:pt idx="90">
                  <c:v>33833.820809153178</c:v>
                </c:pt>
                <c:pt idx="91">
                  <c:v>22230.404364846614</c:v>
                </c:pt>
                <c:pt idx="92">
                  <c:v>14033.690708533475</c:v>
                </c:pt>
                <c:pt idx="93">
                  <c:v>8511.8636836498026</c:v>
                </c:pt>
                <c:pt idx="94">
                  <c:v>4960.2736860925606</c:v>
                </c:pt>
                <c:pt idx="95">
                  <c:v>2777.2491345605763</c:v>
                </c:pt>
                <c:pt idx="96">
                  <c:v>1494.0057237514895</c:v>
                </c:pt>
                <c:pt idx="97">
                  <c:v>772.17885205919629</c:v>
                </c:pt>
                <c:pt idx="98">
                  <c:v>383.45266983111406</c:v>
                </c:pt>
                <c:pt idx="99">
                  <c:v>182.9506047201177</c:v>
                </c:pt>
                <c:pt idx="100">
                  <c:v>83.865656975627957</c:v>
                </c:pt>
                <c:pt idx="101">
                  <c:v>36.937090058008536</c:v>
                </c:pt>
                <c:pt idx="102">
                  <c:v>15.63037594370515</c:v>
                </c:pt>
                <c:pt idx="103">
                  <c:v>6.3548366290497666</c:v>
                </c:pt>
                <c:pt idx="104">
                  <c:v>2.4823760764627614</c:v>
                </c:pt>
                <c:pt idx="105">
                  <c:v>0.93166329301966777</c:v>
                </c:pt>
                <c:pt idx="106">
                  <c:v>0.3359530694078815</c:v>
                </c:pt>
                <c:pt idx="107">
                  <c:v>0.11639289289457799</c:v>
                </c:pt>
                <c:pt idx="108">
                  <c:v>3.8743828392572073E-2</c:v>
                </c:pt>
                <c:pt idx="109">
                  <c:v>1.23910132979312E-2</c:v>
                </c:pt>
                <c:pt idx="110">
                  <c:v>3.8074949361781574E-3</c:v>
                </c:pt>
                <c:pt idx="111">
                  <c:v>1.1240873655702214E-3</c:v>
                </c:pt>
                <c:pt idx="112">
                  <c:v>3.1885190738151442E-4</c:v>
                </c:pt>
                <c:pt idx="113">
                  <c:v>8.6897282030997438E-5</c:v>
                </c:pt>
                <c:pt idx="114">
                  <c:v>2.2753676911219759E-5</c:v>
                </c:pt>
                <c:pt idx="115">
                  <c:v>5.7243371141138829E-6</c:v>
                </c:pt>
              </c:numCache>
            </c:numRef>
          </c:yVal>
          <c:smooth val="0"/>
          <c:extLst>
            <c:ext xmlns:c16="http://schemas.microsoft.com/office/drawing/2014/chart" uri="{C3380CC4-5D6E-409C-BE32-E72D297353CC}">
              <c16:uniqueId val="{00000002-97FF-4E4C-93EB-3139896325E4}"/>
            </c:ext>
          </c:extLst>
        </c:ser>
        <c:dLbls>
          <c:showLegendKey val="0"/>
          <c:showVal val="0"/>
          <c:showCatName val="0"/>
          <c:showSerName val="0"/>
          <c:showPercent val="0"/>
          <c:showBubbleSize val="0"/>
        </c:dLbls>
        <c:axId val="1507277104"/>
        <c:axId val="1507285840"/>
      </c:scatterChart>
      <c:valAx>
        <c:axId val="1507277104"/>
        <c:scaling>
          <c:orientation val="minMax"/>
          <c:max val="12"/>
        </c:scaling>
        <c:delete val="0"/>
        <c:axPos val="b"/>
        <c:title>
          <c:tx>
            <c:rich>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r>
                  <a:rPr lang="en-US" sz="1400" dirty="0">
                    <a:solidFill>
                      <a:schemeClr val="tx1"/>
                    </a:solidFill>
                    <a:latin typeface="Arial" panose="020B0604020202020204" pitchFamily="34" charset="0"/>
                    <a:cs typeface="Arial" panose="020B0604020202020204" pitchFamily="34" charset="0"/>
                  </a:rPr>
                  <a:t>Separation</a:t>
                </a:r>
              </a:p>
            </c:rich>
          </c:tx>
          <c:layout>
            <c:manualLayout>
              <c:xMode val="edge"/>
              <c:yMode val="edge"/>
              <c:x val="0.41906124234470693"/>
              <c:y val="0.8930555555555556"/>
            </c:manualLayout>
          </c:layout>
          <c:overlay val="0"/>
          <c:spPr>
            <a:solidFill>
              <a:schemeClr val="bg1"/>
            </a:solid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one"/>
        <c:spPr>
          <a:noFill/>
          <a:ln w="2857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7285840"/>
        <c:crosses val="autoZero"/>
        <c:crossBetween val="midCat"/>
      </c:valAx>
      <c:valAx>
        <c:axId val="1507285840"/>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r>
                  <a:rPr lang="en-US" sz="1400">
                    <a:solidFill>
                      <a:schemeClr val="tx1"/>
                    </a:solidFill>
                    <a:latin typeface="Arial" panose="020B0604020202020204" pitchFamily="34" charset="0"/>
                    <a:cs typeface="Arial" panose="020B0604020202020204" pitchFamily="34" charset="0"/>
                  </a:rPr>
                  <a:t>Relative</a:t>
                </a:r>
                <a:r>
                  <a:rPr lang="en-US" sz="1400" baseline="0">
                    <a:solidFill>
                      <a:schemeClr val="tx1"/>
                    </a:solidFill>
                    <a:latin typeface="Arial" panose="020B0604020202020204" pitchFamily="34" charset="0"/>
                    <a:cs typeface="Arial" panose="020B0604020202020204" pitchFamily="34" charset="0"/>
                  </a:rPr>
                  <a:t> Intensity</a:t>
                </a:r>
                <a:endParaRPr lang="en-US" sz="1400">
                  <a:solidFill>
                    <a:schemeClr val="tx1"/>
                  </a:solidFill>
                  <a:latin typeface="Arial" panose="020B0604020202020204" pitchFamily="34" charset="0"/>
                  <a:cs typeface="Arial" panose="020B0604020202020204" pitchFamily="34" charset="0"/>
                </a:endParaRPr>
              </a:p>
            </c:rich>
          </c:tx>
          <c:layout>
            <c:manualLayout>
              <c:xMode val="edge"/>
              <c:yMode val="edge"/>
              <c:x val="8.3333333333333332E-3"/>
              <c:y val="0.19513888888888889"/>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one"/>
        <c:spPr>
          <a:noFill/>
          <a:ln w="2857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72771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45BCA-2450-47A4-83FC-7251E06B54CE}" type="datetimeFigureOut">
              <a:rPr lang="en-US" smtClean="0"/>
              <a:t>5/23/2022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F9BAE-1172-4B3A-A2E5-E1C1A0BF5473}" type="slidenum">
              <a:rPr lang="en-US" smtClean="0"/>
              <a:t>‹#›</a:t>
            </a:fld>
            <a:endParaRPr lang="en-US"/>
          </a:p>
        </p:txBody>
      </p:sp>
    </p:spTree>
    <p:extLst>
      <p:ext uri="{BB962C8B-B14F-4D97-AF65-F5344CB8AC3E}">
        <p14:creationId xmlns:p14="http://schemas.microsoft.com/office/powerpoint/2010/main" val="155463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Deoxy uridine triphosphate</a:t>
            </a:r>
          </a:p>
        </p:txBody>
      </p:sp>
      <p:sp>
        <p:nvSpPr>
          <p:cNvPr id="4" name="Slide Number Placeholder 3"/>
          <p:cNvSpPr>
            <a:spLocks noGrp="1"/>
          </p:cNvSpPr>
          <p:nvPr>
            <p:ph type="sldNum" sz="quarter" idx="5"/>
          </p:nvPr>
        </p:nvSpPr>
        <p:spPr/>
        <p:txBody>
          <a:bodyPr/>
          <a:lstStyle/>
          <a:p>
            <a:fld id="{482F9BAE-1172-4B3A-A2E5-E1C1A0BF5473}" type="slidenum">
              <a:rPr lang="en-US" smtClean="0"/>
              <a:t>5</a:t>
            </a:fld>
            <a:endParaRPr lang="en-US"/>
          </a:p>
        </p:txBody>
      </p:sp>
    </p:spTree>
    <p:extLst>
      <p:ext uri="{BB962C8B-B14F-4D97-AF65-F5344CB8AC3E}">
        <p14:creationId xmlns:p14="http://schemas.microsoft.com/office/powerpoint/2010/main" val="30735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82F9BAE-1172-4B3A-A2E5-E1C1A0BF5473}" type="slidenum">
              <a:rPr lang="en-US" smtClean="0"/>
              <a:t>17</a:t>
            </a:fld>
            <a:endParaRPr lang="en-US"/>
          </a:p>
        </p:txBody>
      </p:sp>
    </p:spTree>
    <p:extLst>
      <p:ext uri="{BB962C8B-B14F-4D97-AF65-F5344CB8AC3E}">
        <p14:creationId xmlns:p14="http://schemas.microsoft.com/office/powerpoint/2010/main" val="208885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82F9BAE-1172-4B3A-A2E5-E1C1A0BF5473}" type="slidenum">
              <a:rPr lang="en-US" smtClean="0"/>
              <a:t>18</a:t>
            </a:fld>
            <a:endParaRPr lang="en-US"/>
          </a:p>
        </p:txBody>
      </p:sp>
    </p:spTree>
    <p:extLst>
      <p:ext uri="{BB962C8B-B14F-4D97-AF65-F5344CB8AC3E}">
        <p14:creationId xmlns:p14="http://schemas.microsoft.com/office/powerpoint/2010/main" val="2713809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82F9BAE-1172-4B3A-A2E5-E1C1A0BF5473}" type="slidenum">
              <a:rPr lang="en-US" smtClean="0"/>
              <a:t>19</a:t>
            </a:fld>
            <a:endParaRPr lang="en-US"/>
          </a:p>
        </p:txBody>
      </p:sp>
    </p:spTree>
    <p:extLst>
      <p:ext uri="{BB962C8B-B14F-4D97-AF65-F5344CB8AC3E}">
        <p14:creationId xmlns:p14="http://schemas.microsoft.com/office/powerpoint/2010/main" val="237579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BA7-1D1A-4F3D-9A56-C16CE717D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CCA2DA-AF9B-4C3D-8C76-3380DC0A0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7DE56-6BEC-4903-9365-88E45EE31702}"/>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5" name="Footer Placeholder 4">
            <a:extLst>
              <a:ext uri="{FF2B5EF4-FFF2-40B4-BE49-F238E27FC236}">
                <a16:creationId xmlns:a16="http://schemas.microsoft.com/office/drawing/2014/main" id="{0BCC9E0D-93BE-4827-9D8F-8DE26DAFD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33D4A-659D-4D71-BF91-DC54D80FCC9E}"/>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92017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975-EB1A-4F1D-A578-8A966C8008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B047A6-A413-45A3-8D1A-DBC6ADF79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AE99-4EFA-482F-B917-876D59857DE4}"/>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5" name="Footer Placeholder 4">
            <a:extLst>
              <a:ext uri="{FF2B5EF4-FFF2-40B4-BE49-F238E27FC236}">
                <a16:creationId xmlns:a16="http://schemas.microsoft.com/office/drawing/2014/main" id="{5A85156F-EE90-4A9F-B5F1-D4ABA2F1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7E61E-98E0-4401-9F80-D09949255C4F}"/>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34567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73D49-0B00-43B4-83A4-D30F3CA1C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26BF0-84B5-48D1-B7CB-ED03087B8F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1B47C-1308-431C-BC7B-2296DD0ADFC0}"/>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5" name="Footer Placeholder 4">
            <a:extLst>
              <a:ext uri="{FF2B5EF4-FFF2-40B4-BE49-F238E27FC236}">
                <a16:creationId xmlns:a16="http://schemas.microsoft.com/office/drawing/2014/main" id="{3FC350EB-5FC4-456B-BF4A-F8F08AD80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4616E-065B-4E71-A2A6-99C68B16B6F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23148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760E-F76C-4DD5-90C2-EECD82F2F3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2A95E-D196-4B9C-9F50-589D112E5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F6BE1-19C4-43F4-8669-1C1AE88C011F}"/>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5" name="Footer Placeholder 4">
            <a:extLst>
              <a:ext uri="{FF2B5EF4-FFF2-40B4-BE49-F238E27FC236}">
                <a16:creationId xmlns:a16="http://schemas.microsoft.com/office/drawing/2014/main" id="{580ADC86-FD4C-49B7-8F8B-BFE5208BB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33565-6145-4E3F-98EA-699E06042296}"/>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4836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A72C-547F-4545-A25E-51484928C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634727-4A3E-4582-AB1E-1CF163E899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F2F55-17D0-4DB2-8DDD-AD1E9CD89219}"/>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5" name="Footer Placeholder 4">
            <a:extLst>
              <a:ext uri="{FF2B5EF4-FFF2-40B4-BE49-F238E27FC236}">
                <a16:creationId xmlns:a16="http://schemas.microsoft.com/office/drawing/2014/main" id="{E0961D48-3A07-4B7C-9745-F79B72665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92EA-72C8-4BA5-8B28-367C15DB08C0}"/>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36893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74F-A6C4-484E-B612-AC843B321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D6D3-290D-489A-84EA-0BEA64DB28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02E64-79CF-45CE-A9FC-F4629CD94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DDEC7-F290-4F7D-9B72-E87AC0E28206}"/>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6" name="Footer Placeholder 5">
            <a:extLst>
              <a:ext uri="{FF2B5EF4-FFF2-40B4-BE49-F238E27FC236}">
                <a16:creationId xmlns:a16="http://schemas.microsoft.com/office/drawing/2014/main" id="{D24522E1-7096-455A-94F8-26C4BB51F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B9F3-31D5-4E8F-9A09-E7980F1E46D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54486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9779-DE8C-43C5-9E90-0985E48620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B5B3D4-B597-4479-899F-46B772AC0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485CE-FD3D-4C03-904A-680AED8E5C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47768B-4176-49C4-8E8C-F72E4B2DE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D3D3C-187C-4642-8EFC-073B527D5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C2FD66-A119-4123-80ED-319EA7A5332A}"/>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8" name="Footer Placeholder 7">
            <a:extLst>
              <a:ext uri="{FF2B5EF4-FFF2-40B4-BE49-F238E27FC236}">
                <a16:creationId xmlns:a16="http://schemas.microsoft.com/office/drawing/2014/main" id="{21AD94E2-A228-45DC-879F-2D1604DB7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668DF-E017-4414-A929-E98AAD683E03}"/>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85106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150C-C5E8-499A-8052-293933558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EFD93A-471F-4A47-8603-B6935858D0B9}"/>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4" name="Footer Placeholder 3">
            <a:extLst>
              <a:ext uri="{FF2B5EF4-FFF2-40B4-BE49-F238E27FC236}">
                <a16:creationId xmlns:a16="http://schemas.microsoft.com/office/drawing/2014/main" id="{56C91652-7418-4A3A-B91A-00B0FACAD6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E1A131-9F4B-490C-9343-B34104EB3BC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48094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423CA-09CA-4354-A728-36C0A10C973F}"/>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3" name="Footer Placeholder 2">
            <a:extLst>
              <a:ext uri="{FF2B5EF4-FFF2-40B4-BE49-F238E27FC236}">
                <a16:creationId xmlns:a16="http://schemas.microsoft.com/office/drawing/2014/main" id="{2714C7A6-B7A9-4CA4-9096-DA395562C2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5CC23-4F21-46EE-95D0-FF16A452AA6B}"/>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06200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5D11-4247-4C7E-A2AB-E57CE689B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4F3BF0-AE07-46FB-A7DD-25970B2D7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4A7453-1AB0-4DCD-ABD5-9DD789A4C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57574C-DB03-44DF-AAB7-C057400A5753}"/>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6" name="Footer Placeholder 5">
            <a:extLst>
              <a:ext uri="{FF2B5EF4-FFF2-40B4-BE49-F238E27FC236}">
                <a16:creationId xmlns:a16="http://schemas.microsoft.com/office/drawing/2014/main" id="{A9EF6C5D-1466-4EAE-A395-027B45C52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73904-C664-450D-93A9-0217BB00149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9759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0574-9A82-4835-A6A8-D22FCA2C3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3085E-F164-4B0D-8A5D-A723FEBEC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08993-A26F-47AD-B933-D91F64654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559E3-15E2-48EE-A48B-FFC353B22E41}"/>
              </a:ext>
            </a:extLst>
          </p:cNvPr>
          <p:cNvSpPr>
            <a:spLocks noGrp="1"/>
          </p:cNvSpPr>
          <p:nvPr>
            <p:ph type="dt" sz="half" idx="10"/>
          </p:nvPr>
        </p:nvSpPr>
        <p:spPr/>
        <p:txBody>
          <a:bodyPr/>
          <a:lstStyle/>
          <a:p>
            <a:fld id="{72F01CB3-0DDE-485C-8F67-B2A70922DFDC}" type="datetimeFigureOut">
              <a:rPr lang="en-US" smtClean="0"/>
              <a:t>5/23/2022</a:t>
            </a:fld>
            <a:endParaRPr lang="en-US"/>
          </a:p>
        </p:txBody>
      </p:sp>
      <p:sp>
        <p:nvSpPr>
          <p:cNvPr id="6" name="Footer Placeholder 5">
            <a:extLst>
              <a:ext uri="{FF2B5EF4-FFF2-40B4-BE49-F238E27FC236}">
                <a16:creationId xmlns:a16="http://schemas.microsoft.com/office/drawing/2014/main" id="{C32E5B0D-127E-46D1-8166-8F1F2C8A8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8C895-9A5C-4AE1-A3EB-EDEB10153FA8}"/>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203550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C1B6B-6537-4B40-9B64-EED5B80B0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30274-B91C-46BE-81AA-CBE12F57B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ADF29-D4F7-432A-9A88-E80EF6E56C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01CB3-0DDE-485C-8F67-B2A70922DFDC}" type="datetimeFigureOut">
              <a:rPr lang="en-US" smtClean="0"/>
              <a:t>5/23/2022</a:t>
            </a:fld>
            <a:endParaRPr lang="en-US"/>
          </a:p>
        </p:txBody>
      </p:sp>
      <p:sp>
        <p:nvSpPr>
          <p:cNvPr id="5" name="Footer Placeholder 4">
            <a:extLst>
              <a:ext uri="{FF2B5EF4-FFF2-40B4-BE49-F238E27FC236}">
                <a16:creationId xmlns:a16="http://schemas.microsoft.com/office/drawing/2014/main" id="{9BF1E97E-9640-4497-9A3C-A88DFEC44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09FD72-8E33-4938-9F02-0B399D5D1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2391-17F6-4ED7-B2A3-B71ECA806950}" type="slidenum">
              <a:rPr lang="en-US" smtClean="0"/>
              <a:t>‹#›</a:t>
            </a:fld>
            <a:endParaRPr lang="en-US"/>
          </a:p>
        </p:txBody>
      </p:sp>
    </p:spTree>
    <p:extLst>
      <p:ext uri="{BB962C8B-B14F-4D97-AF65-F5344CB8AC3E}">
        <p14:creationId xmlns:p14="http://schemas.microsoft.com/office/powerpoint/2010/main" val="3018110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a:t>Click to edit Master text styles</a:t>
            </a:r>
          </a:p>
          <a:p>
            <a:pPr lvl="1"/>
            <a:r>
              <a:rPr lang="en-US"/>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a:t>Click to edit Master title style</a:t>
            </a:r>
          </a:p>
        </p:txBody>
      </p:sp>
    </p:spTree>
    <p:extLst>
      <p:ext uri="{BB962C8B-B14F-4D97-AF65-F5344CB8AC3E}">
        <p14:creationId xmlns:p14="http://schemas.microsoft.com/office/powerpoint/2010/main" val="1250291411"/>
      </p:ext>
    </p:extLst>
  </p:cSld>
  <p:clrMap bg1="lt1" tx1="dk1" bg2="lt2" tx2="dk2" accent1="accent1" accent2="accent2" accent3="accent3" accent4="accent4" accent5="accent5" accent6="accent6" hlink="hlink" folHlink="folHlink"/>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17F6-193C-7C4B-1B10-5907FC90F37E}"/>
              </a:ext>
            </a:extLst>
          </p:cNvPr>
          <p:cNvSpPr>
            <a:spLocks noGrp="1"/>
          </p:cNvSpPr>
          <p:nvPr>
            <p:ph type="title"/>
          </p:nvPr>
        </p:nvSpPr>
        <p:spPr>
          <a:xfrm>
            <a:off x="838200" y="78523"/>
            <a:ext cx="10515600" cy="995102"/>
          </a:xfrm>
        </p:spPr>
        <p:txBody>
          <a:bodyPr/>
          <a:lstStyle/>
          <a:p>
            <a:r>
              <a:rPr lang="en-US" dirty="0"/>
              <a:t>Principle of Multiplex </a:t>
            </a:r>
            <a:r>
              <a:rPr lang="en-US" dirty="0" err="1"/>
              <a:t>SOMAmer</a:t>
            </a:r>
            <a:r>
              <a:rPr lang="en-US" dirty="0"/>
              <a:t> Affinity Assay</a:t>
            </a:r>
          </a:p>
        </p:txBody>
      </p:sp>
      <p:pic>
        <p:nvPicPr>
          <p:cNvPr id="5" name="Picture 4" descr="A picture containing text, queen&#10;&#10;Description automatically generated">
            <a:extLst>
              <a:ext uri="{FF2B5EF4-FFF2-40B4-BE49-F238E27FC236}">
                <a16:creationId xmlns:a16="http://schemas.microsoft.com/office/drawing/2014/main" id="{BD3BD551-3A42-F5FF-E30A-C9B22355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9" y="1117928"/>
            <a:ext cx="3724703" cy="5661549"/>
          </a:xfrm>
          <a:prstGeom prst="rect">
            <a:avLst/>
          </a:prstGeom>
        </p:spPr>
      </p:pic>
      <p:sp>
        <p:nvSpPr>
          <p:cNvPr id="6" name="TextBox 5">
            <a:extLst>
              <a:ext uri="{FF2B5EF4-FFF2-40B4-BE49-F238E27FC236}">
                <a16:creationId xmlns:a16="http://schemas.microsoft.com/office/drawing/2014/main" id="{C29B28D0-9DC8-3B7A-F9A1-9670D2CD3D41}"/>
              </a:ext>
            </a:extLst>
          </p:cNvPr>
          <p:cNvSpPr txBox="1"/>
          <p:nvPr/>
        </p:nvSpPr>
        <p:spPr>
          <a:xfrm>
            <a:off x="6532536" y="1312299"/>
            <a:ext cx="4014061" cy="5170646"/>
          </a:xfrm>
          <a:prstGeom prst="rect">
            <a:avLst/>
          </a:prstGeom>
          <a:noFill/>
        </p:spPr>
        <p:txBody>
          <a:bodyPr wrap="square" rtlCol="0">
            <a:spAutoFit/>
          </a:bodyPr>
          <a:lstStyle/>
          <a:p>
            <a:pPr marL="228600" indent="-228600">
              <a:buFont typeface="+mj-lt"/>
              <a:buAutoNum type="alphaUcPeriod"/>
            </a:pPr>
            <a:r>
              <a:rPr lang="en-US" sz="1100" b="0" i="0" dirty="0">
                <a:solidFill>
                  <a:srgbClr val="111111"/>
                </a:solidFill>
                <a:effectLst/>
                <a:latin typeface="Roboto" panose="020B0604020202020204" pitchFamily="2" charset="0"/>
              </a:rPr>
              <a:t>Binding.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and samples are mixed in 96-well microwell plates and allowed to bind. Cognate and non-cognate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-target protein complexes form. </a:t>
            </a:r>
          </a:p>
          <a:p>
            <a:pPr marL="228600" indent="-228600">
              <a:buFont typeface="+mj-lt"/>
              <a:buAutoNum type="alphaUcPeriod"/>
            </a:pP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binding: DNA-based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molecules (gold, blue, and green) have unique shapes selected to bind to a specific protein.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contain biotin (B), a photo-cleavable linker (L) and a fluorescent tag at the 5′ end. Most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(gold and green) bind to cognate proteins (red), but some (blue) form non-cognate complexes.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Catch-1.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captured onto a bead coated with streptavidin (SA) which binds biotin. Un-complexed proteins are washed away. </a:t>
            </a:r>
          </a:p>
          <a:p>
            <a:pPr marL="228600" indent="-228600">
              <a:buFont typeface="+mj-lt"/>
              <a:buAutoNum type="alphaUcPeriod"/>
            </a:pPr>
            <a:r>
              <a:rPr lang="en-US" sz="1100" b="0" i="0" dirty="0">
                <a:solidFill>
                  <a:srgbClr val="111111"/>
                </a:solidFill>
                <a:effectLst/>
                <a:latin typeface="Roboto" panose="020B0604020202020204" pitchFamily="2" charset="0"/>
              </a:rPr>
              <a:t>Proteins are tagged with NHS-biotin.</a:t>
            </a:r>
          </a:p>
          <a:p>
            <a:pPr marL="228600" indent="-228600">
              <a:buFont typeface="+mj-lt"/>
              <a:buAutoNum type="alphaUcPeriod"/>
            </a:pPr>
            <a:r>
              <a:rPr lang="en-US" sz="1100" b="0" i="0" dirty="0">
                <a:solidFill>
                  <a:srgbClr val="111111"/>
                </a:solidFill>
                <a:effectLst/>
                <a:latin typeface="Roboto" panose="020B0604020202020204" pitchFamily="2" charset="0"/>
              </a:rPr>
              <a:t>Photocleavage and kinetic challenge. UV light (</a:t>
            </a:r>
            <a:r>
              <a:rPr lang="en-US" sz="1100" b="0" i="0" dirty="0" err="1">
                <a:solidFill>
                  <a:srgbClr val="111111"/>
                </a:solidFill>
                <a:effectLst/>
                <a:latin typeface="Roboto" panose="020B0604020202020204" pitchFamily="2" charset="0"/>
              </a:rPr>
              <a:t>hν</a:t>
            </a:r>
            <a:r>
              <a:rPr lang="en-US" sz="1100" b="0" i="0" dirty="0">
                <a:solidFill>
                  <a:srgbClr val="111111"/>
                </a:solidFill>
                <a:effectLst/>
                <a:latin typeface="Roboto" panose="020B0604020202020204" pitchFamily="2" charset="0"/>
              </a:rPr>
              <a:t>) cleaves the linker and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beads, leaving biotin on bead. Samples are challenged with anionic competitor (dextran sulfate). Non-cognate complexes (blue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preferentially dissociate.</a:t>
            </a:r>
          </a:p>
          <a:p>
            <a:pPr marL="228600" indent="-228600">
              <a:buFont typeface="+mj-lt"/>
              <a:buAutoNum type="alphaUcPeriod"/>
            </a:pPr>
            <a:r>
              <a:rPr lang="en-US" sz="1100" b="0" i="0" dirty="0">
                <a:solidFill>
                  <a:srgbClr val="111111"/>
                </a:solidFill>
                <a:effectLst/>
                <a:latin typeface="Roboto" panose="020B0604020202020204" pitchFamily="2" charset="0"/>
              </a:rPr>
              <a:t>Catch-2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complexes are captured onto new avidin coated beads by protein biotin tag. Free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washed away.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complexes into solution at high </a:t>
            </a:r>
            <a:r>
              <a:rPr lang="en-US" sz="1100" b="0" i="0" dirty="0" err="1">
                <a:solidFill>
                  <a:srgbClr val="111111"/>
                </a:solidFill>
                <a:effectLst/>
                <a:latin typeface="Roboto" panose="020B0604020202020204" pitchFamily="2" charset="0"/>
              </a:rPr>
              <a:t>pH.</a:t>
            </a:r>
            <a:r>
              <a:rPr lang="en-US" sz="1100" b="0" i="0" dirty="0">
                <a:solidFill>
                  <a:srgbClr val="111111"/>
                </a:solidFill>
                <a:effectLst/>
                <a:latin typeface="Roboto" panose="020B0604020202020204" pitchFamily="2" charset="0"/>
              </a:rPr>
              <a:t>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Remaining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quantified by hybridization to microarray containing single-stranded DNA probes complementary to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DNA sequence, which form a double-stranded helix. Hybridized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detected by fluorescent tags when the array is scanned.</a:t>
            </a:r>
          </a:p>
          <a:p>
            <a:endParaRPr lang="en-US" sz="1100" dirty="0"/>
          </a:p>
        </p:txBody>
      </p:sp>
    </p:spTree>
    <p:extLst>
      <p:ext uri="{BB962C8B-B14F-4D97-AF65-F5344CB8AC3E}">
        <p14:creationId xmlns:p14="http://schemas.microsoft.com/office/powerpoint/2010/main" val="1993746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C82B4-8EDD-3E3D-F2B8-AC5D89887CFF}"/>
              </a:ext>
            </a:extLst>
          </p:cNvPr>
          <p:cNvSpPr>
            <a:spLocks noGrp="1"/>
          </p:cNvSpPr>
          <p:nvPr>
            <p:ph type="title"/>
          </p:nvPr>
        </p:nvSpPr>
        <p:spPr/>
        <p:txBody>
          <a:bodyPr>
            <a:noAutofit/>
          </a:bodyPr>
          <a:lstStyle/>
          <a:p>
            <a:r>
              <a:rPr lang="en-US" sz="3600" dirty="0" err="1"/>
              <a:t>Pietzner</a:t>
            </a:r>
            <a:r>
              <a:rPr lang="en-US" sz="3600" dirty="0"/>
              <a:t> et al. Synergistic insights into human health from aptamer- and antibody-based proteomic profiling</a:t>
            </a:r>
          </a:p>
        </p:txBody>
      </p:sp>
      <p:sp>
        <p:nvSpPr>
          <p:cNvPr id="6" name="Content Placeholder 5">
            <a:extLst>
              <a:ext uri="{FF2B5EF4-FFF2-40B4-BE49-F238E27FC236}">
                <a16:creationId xmlns:a16="http://schemas.microsoft.com/office/drawing/2014/main" id="{4429104F-8A51-EC6E-19B0-BC58535B00F9}"/>
              </a:ext>
            </a:extLst>
          </p:cNvPr>
          <p:cNvSpPr>
            <a:spLocks noGrp="1"/>
          </p:cNvSpPr>
          <p:nvPr>
            <p:ph idx="1"/>
          </p:nvPr>
        </p:nvSpPr>
        <p:spPr>
          <a:xfrm>
            <a:off x="6588369" y="1975159"/>
            <a:ext cx="4923694" cy="4351338"/>
          </a:xfrm>
        </p:spPr>
        <p:txBody>
          <a:bodyPr>
            <a:normAutofit fontScale="92500" lnSpcReduction="10000"/>
          </a:bodyPr>
          <a:lstStyle/>
          <a:p>
            <a:r>
              <a:rPr lang="en-US" sz="2000" dirty="0"/>
              <a:t> Only 1/3 of the measurements are corroborated with O-link.</a:t>
            </a:r>
          </a:p>
          <a:p>
            <a:r>
              <a:rPr lang="en-US" sz="2000" dirty="0"/>
              <a:t>“A common pattern among results not shared between both assays related to the reliance of the </a:t>
            </a:r>
            <a:r>
              <a:rPr lang="en-US" sz="2000" dirty="0" err="1"/>
              <a:t>SomaScan</a:t>
            </a:r>
            <a:r>
              <a:rPr lang="en-US" sz="2000" dirty="0"/>
              <a:t> assay to a conserved protein structure to enable aptamer binding”</a:t>
            </a:r>
          </a:p>
          <a:p>
            <a:r>
              <a:rPr lang="en-US" sz="2000" dirty="0"/>
              <a:t>“the lack of full technical details of the assays that are not in the public domain as they are commercially sensitive and general methodological differences between the assays did not permit a more rigorous assessment of non-biological factors. This includes the similarity of synthetic peptides used to select binding reagents or a measure of binding affinity for antibodies, which might likely yield additional insights into possible differences.”</a:t>
            </a:r>
          </a:p>
        </p:txBody>
      </p:sp>
      <p:pic>
        <p:nvPicPr>
          <p:cNvPr id="5" name="Picture 4">
            <a:extLst>
              <a:ext uri="{FF2B5EF4-FFF2-40B4-BE49-F238E27FC236}">
                <a16:creationId xmlns:a16="http://schemas.microsoft.com/office/drawing/2014/main" id="{91478DD1-A1CA-EE4F-11D9-FACFD6B4D8D4}"/>
              </a:ext>
            </a:extLst>
          </p:cNvPr>
          <p:cNvPicPr>
            <a:picLocks noChangeAspect="1"/>
          </p:cNvPicPr>
          <p:nvPr/>
        </p:nvPicPr>
        <p:blipFill>
          <a:blip r:embed="rId2"/>
          <a:stretch>
            <a:fillRect/>
          </a:stretch>
        </p:blipFill>
        <p:spPr>
          <a:xfrm>
            <a:off x="498231" y="1975159"/>
            <a:ext cx="5717451" cy="4310129"/>
          </a:xfrm>
          <a:prstGeom prst="rect">
            <a:avLst/>
          </a:prstGeom>
        </p:spPr>
      </p:pic>
    </p:spTree>
    <p:extLst>
      <p:ext uri="{BB962C8B-B14F-4D97-AF65-F5344CB8AC3E}">
        <p14:creationId xmlns:p14="http://schemas.microsoft.com/office/powerpoint/2010/main" val="88262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F806E-3D8A-1331-BFF8-AA78F03B1631}"/>
              </a:ext>
            </a:extLst>
          </p:cNvPr>
          <p:cNvPicPr>
            <a:picLocks noChangeAspect="1"/>
          </p:cNvPicPr>
          <p:nvPr/>
        </p:nvPicPr>
        <p:blipFill>
          <a:blip r:embed="rId2"/>
          <a:stretch>
            <a:fillRect/>
          </a:stretch>
        </p:blipFill>
        <p:spPr>
          <a:xfrm>
            <a:off x="0" y="431267"/>
            <a:ext cx="12192000" cy="5995466"/>
          </a:xfrm>
          <a:prstGeom prst="rect">
            <a:avLst/>
          </a:prstGeom>
        </p:spPr>
      </p:pic>
    </p:spTree>
    <p:extLst>
      <p:ext uri="{BB962C8B-B14F-4D97-AF65-F5344CB8AC3E}">
        <p14:creationId xmlns:p14="http://schemas.microsoft.com/office/powerpoint/2010/main" val="388533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7B41-43E7-744A-844A-0846EC27690B}"/>
              </a:ext>
            </a:extLst>
          </p:cNvPr>
          <p:cNvSpPr>
            <a:spLocks noGrp="1"/>
          </p:cNvSpPr>
          <p:nvPr>
            <p:ph type="title"/>
          </p:nvPr>
        </p:nvSpPr>
        <p:spPr/>
        <p:txBody>
          <a:bodyPr/>
          <a:lstStyle/>
          <a:p>
            <a:r>
              <a:rPr lang="en-US" dirty="0" err="1"/>
              <a:t>Olink</a:t>
            </a:r>
            <a:r>
              <a:rPr lang="en-US" dirty="0"/>
              <a:t> is a Proximity Extension Sandwich Assay</a:t>
            </a:r>
          </a:p>
        </p:txBody>
      </p:sp>
      <p:pic>
        <p:nvPicPr>
          <p:cNvPr id="6146" name="Picture 2">
            <a:extLst>
              <a:ext uri="{FF2B5EF4-FFF2-40B4-BE49-F238E27FC236}">
                <a16:creationId xmlns:a16="http://schemas.microsoft.com/office/drawing/2014/main" id="{471ED2E8-6B91-57A5-03ED-3118CBC3B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339" y="1752600"/>
            <a:ext cx="5105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0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23C1-B823-AD13-5D01-7311A9964884}"/>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E3D2891F-F3EA-03C5-29BB-70B52EAD9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9813"/>
            <a:ext cx="12192000" cy="477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8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317CC-BF60-407F-920D-5D8F37275F8E}"/>
              </a:ext>
            </a:extLst>
          </p:cNvPr>
          <p:cNvPicPr>
            <a:picLocks noChangeAspect="1"/>
          </p:cNvPicPr>
          <p:nvPr/>
        </p:nvPicPr>
        <p:blipFill>
          <a:blip r:embed="rId2"/>
          <a:stretch>
            <a:fillRect/>
          </a:stretch>
        </p:blipFill>
        <p:spPr>
          <a:xfrm>
            <a:off x="75360" y="1631102"/>
            <a:ext cx="12041280" cy="3886742"/>
          </a:xfrm>
          <a:prstGeom prst="rect">
            <a:avLst/>
          </a:prstGeom>
        </p:spPr>
      </p:pic>
      <p:sp>
        <p:nvSpPr>
          <p:cNvPr id="4" name="Title 3">
            <a:extLst>
              <a:ext uri="{FF2B5EF4-FFF2-40B4-BE49-F238E27FC236}">
                <a16:creationId xmlns:a16="http://schemas.microsoft.com/office/drawing/2014/main" id="{CF266C8B-60F4-4285-A7EE-CA28CBAE1B76}"/>
              </a:ext>
            </a:extLst>
          </p:cNvPr>
          <p:cNvSpPr>
            <a:spLocks noGrp="1"/>
          </p:cNvSpPr>
          <p:nvPr>
            <p:ph type="title"/>
          </p:nvPr>
        </p:nvSpPr>
        <p:spPr>
          <a:xfrm>
            <a:off x="838200" y="143453"/>
            <a:ext cx="10515600" cy="1325563"/>
          </a:xfrm>
        </p:spPr>
        <p:txBody>
          <a:bodyPr/>
          <a:lstStyle/>
          <a:p>
            <a:r>
              <a:rPr lang="en-US" dirty="0"/>
              <a:t>Most Single Molecule Methods are Based on Edman Degradation</a:t>
            </a:r>
          </a:p>
        </p:txBody>
      </p:sp>
      <p:sp>
        <p:nvSpPr>
          <p:cNvPr id="5" name="TextBox 4">
            <a:extLst>
              <a:ext uri="{FF2B5EF4-FFF2-40B4-BE49-F238E27FC236}">
                <a16:creationId xmlns:a16="http://schemas.microsoft.com/office/drawing/2014/main" id="{B63EFEDD-AED0-4FD2-A459-D7DCC8705C65}"/>
              </a:ext>
            </a:extLst>
          </p:cNvPr>
          <p:cNvSpPr txBox="1"/>
          <p:nvPr/>
        </p:nvSpPr>
        <p:spPr>
          <a:xfrm>
            <a:off x="644236" y="6137564"/>
            <a:ext cx="84347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cycle of Edman degradation is about 1 – 1.5 hours!!</a:t>
            </a:r>
          </a:p>
        </p:txBody>
      </p:sp>
    </p:spTree>
    <p:extLst>
      <p:ext uri="{BB962C8B-B14F-4D97-AF65-F5344CB8AC3E}">
        <p14:creationId xmlns:p14="http://schemas.microsoft.com/office/powerpoint/2010/main" val="218834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FA489-FA80-4E3F-BB40-C79578AECA92}"/>
              </a:ext>
            </a:extLst>
          </p:cNvPr>
          <p:cNvSpPr>
            <a:spLocks noGrp="1"/>
          </p:cNvSpPr>
          <p:nvPr>
            <p:ph type="title"/>
          </p:nvPr>
        </p:nvSpPr>
        <p:spPr>
          <a:xfrm>
            <a:off x="547254" y="88034"/>
            <a:ext cx="10806545" cy="969327"/>
          </a:xfrm>
        </p:spPr>
        <p:txBody>
          <a:bodyPr/>
          <a:lstStyle/>
          <a:p>
            <a:r>
              <a:rPr lang="en-US" dirty="0"/>
              <a:t>Anti-Peptide Antibody Decoding -- Nautilus</a:t>
            </a:r>
          </a:p>
        </p:txBody>
      </p:sp>
      <p:grpSp>
        <p:nvGrpSpPr>
          <p:cNvPr id="7" name="Group 6">
            <a:extLst>
              <a:ext uri="{FF2B5EF4-FFF2-40B4-BE49-F238E27FC236}">
                <a16:creationId xmlns:a16="http://schemas.microsoft.com/office/drawing/2014/main" id="{EBE7A373-4C99-4E3D-B5AC-2630FDEBE4B8}"/>
              </a:ext>
            </a:extLst>
          </p:cNvPr>
          <p:cNvGrpSpPr/>
          <p:nvPr/>
        </p:nvGrpSpPr>
        <p:grpSpPr>
          <a:xfrm>
            <a:off x="770979" y="1057362"/>
            <a:ext cx="10284949" cy="5523550"/>
            <a:chOff x="770979" y="1057362"/>
            <a:chExt cx="10284949" cy="5523550"/>
          </a:xfrm>
        </p:grpSpPr>
        <p:pic>
          <p:nvPicPr>
            <p:cNvPr id="4" name="Picture 3">
              <a:extLst>
                <a:ext uri="{FF2B5EF4-FFF2-40B4-BE49-F238E27FC236}">
                  <a16:creationId xmlns:a16="http://schemas.microsoft.com/office/drawing/2014/main" id="{EE024C4C-A403-4DE8-8C2B-8462779624D4}"/>
                </a:ext>
              </a:extLst>
            </p:cNvPr>
            <p:cNvPicPr>
              <a:picLocks noChangeAspect="1"/>
            </p:cNvPicPr>
            <p:nvPr/>
          </p:nvPicPr>
          <p:blipFill>
            <a:blip r:embed="rId2"/>
            <a:stretch>
              <a:fillRect/>
            </a:stretch>
          </p:blipFill>
          <p:spPr>
            <a:xfrm rot="5400000">
              <a:off x="3151679" y="-1323338"/>
              <a:ext cx="5523550" cy="10284949"/>
            </a:xfrm>
            <a:prstGeom prst="rect">
              <a:avLst/>
            </a:prstGeom>
          </p:spPr>
        </p:pic>
        <p:sp>
          <p:nvSpPr>
            <p:cNvPr id="6" name="Rectangle 5">
              <a:extLst>
                <a:ext uri="{FF2B5EF4-FFF2-40B4-BE49-F238E27FC236}">
                  <a16:creationId xmlns:a16="http://schemas.microsoft.com/office/drawing/2014/main" id="{B35A9AFD-F1FC-4F7B-B481-41D0CCA5DD14}"/>
                </a:ext>
              </a:extLst>
            </p:cNvPr>
            <p:cNvSpPr/>
            <p:nvPr/>
          </p:nvSpPr>
          <p:spPr>
            <a:xfrm>
              <a:off x="3920836" y="5985164"/>
              <a:ext cx="1572491" cy="595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93430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How much better do proteomics methods need to be?</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40" y="1627907"/>
            <a:ext cx="5742648" cy="413281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dirty="0"/>
              <a:t>Proteomics is Hard:</a:t>
            </a:r>
            <a:endParaRPr lang="en-US" sz="2400" dirty="0"/>
          </a:p>
          <a:p>
            <a:pPr>
              <a:lnSpc>
                <a:spcPct val="100000"/>
              </a:lnSpc>
            </a:pPr>
            <a:r>
              <a:rPr lang="en-US" sz="1800" b="1" dirty="0"/>
              <a:t>400,000 mRNA molecules per cell = 40 million reads</a:t>
            </a:r>
          </a:p>
          <a:p>
            <a:pPr>
              <a:lnSpc>
                <a:spcPct val="100000"/>
              </a:lnSpc>
            </a:pPr>
            <a:r>
              <a:rPr lang="en-US" sz="1800" b="1" dirty="0"/>
              <a:t>10,000,000,000 protein molecules per cell = 1 trillion reads</a:t>
            </a:r>
          </a:p>
          <a:p>
            <a:pPr>
              <a:lnSpc>
                <a:spcPct val="100000"/>
              </a:lnSpc>
            </a:pPr>
            <a:r>
              <a:rPr lang="en-US" sz="1800" b="1" dirty="0"/>
              <a:t>Fluorescent wavelength = 200 – 750 nm</a:t>
            </a:r>
          </a:p>
          <a:p>
            <a:pPr lvl="1">
              <a:lnSpc>
                <a:spcPct val="100000"/>
              </a:lnSpc>
            </a:pPr>
            <a:r>
              <a:rPr lang="en-US" sz="1600" dirty="0"/>
              <a:t>Leads to a practical density of ~1 µm</a:t>
            </a:r>
          </a:p>
          <a:p>
            <a:pPr>
              <a:lnSpc>
                <a:spcPct val="100000"/>
              </a:lnSpc>
              <a:tabLst>
                <a:tab pos="3203575" algn="l"/>
              </a:tabLst>
            </a:pPr>
            <a:r>
              <a:rPr lang="en-US" sz="1800" b="1" dirty="0"/>
              <a:t>1 million reads</a:t>
            </a:r>
            <a:r>
              <a:rPr lang="en-US" sz="1800" dirty="0"/>
              <a:t>:  1 mm</a:t>
            </a:r>
            <a:r>
              <a:rPr lang="en-US" sz="1800" baseline="30000" dirty="0"/>
              <a:t>2</a:t>
            </a:r>
            <a:r>
              <a:rPr lang="en-US" sz="1800" dirty="0"/>
              <a:t>  </a:t>
            </a:r>
          </a:p>
          <a:p>
            <a:pPr>
              <a:lnSpc>
                <a:spcPct val="100000"/>
              </a:lnSpc>
              <a:tabLst>
                <a:tab pos="3203575" algn="l"/>
              </a:tabLst>
            </a:pPr>
            <a:r>
              <a:rPr lang="en-US" sz="1800" b="1" dirty="0"/>
              <a:t>100 million reads</a:t>
            </a:r>
            <a:r>
              <a:rPr lang="en-US" sz="1800" dirty="0"/>
              <a:t>:  1 cm</a:t>
            </a:r>
            <a:r>
              <a:rPr lang="en-US" sz="1800" baseline="30000" dirty="0"/>
              <a:t>2</a:t>
            </a:r>
            <a:r>
              <a:rPr lang="en-US" sz="1800" dirty="0"/>
              <a:t> </a:t>
            </a:r>
          </a:p>
          <a:p>
            <a:pPr>
              <a:lnSpc>
                <a:spcPct val="100000"/>
              </a:lnSpc>
              <a:tabLst>
                <a:tab pos="3203575" algn="l"/>
              </a:tabLst>
            </a:pPr>
            <a:r>
              <a:rPr lang="en-US" sz="1800" b="1" dirty="0"/>
              <a:t>10 billion reads: </a:t>
            </a:r>
            <a:r>
              <a:rPr lang="en-US" sz="1800" dirty="0"/>
              <a:t>10 cm</a:t>
            </a:r>
            <a:r>
              <a:rPr lang="en-US" sz="1800" baseline="30000" dirty="0"/>
              <a:t>2</a:t>
            </a:r>
            <a:r>
              <a:rPr lang="en-US" sz="1800" dirty="0"/>
              <a:t> </a:t>
            </a:r>
          </a:p>
          <a:p>
            <a:pPr>
              <a:lnSpc>
                <a:spcPct val="100000"/>
              </a:lnSpc>
              <a:tabLst>
                <a:tab pos="3203575" algn="l"/>
              </a:tabLst>
            </a:pPr>
            <a:r>
              <a:rPr lang="en-US" sz="1800" b="1" dirty="0"/>
              <a:t>1 trillion reads:  </a:t>
            </a:r>
            <a:r>
              <a:rPr lang="en-US" sz="1800" dirty="0"/>
              <a:t>1 m</a:t>
            </a:r>
            <a:r>
              <a:rPr lang="en-US" sz="1800" baseline="30000" dirty="0"/>
              <a:t>2</a:t>
            </a:r>
            <a:r>
              <a:rPr lang="en-US" sz="1800" dirty="0"/>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24598" y="2462715"/>
            <a:ext cx="4792107" cy="224676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800" dirty="0"/>
              <a:t>Possible to scale 10-100x more than Illumina</a:t>
            </a:r>
          </a:p>
          <a:p>
            <a:pPr algn="ctr"/>
            <a:endParaRPr lang="en-US" sz="2800" dirty="0"/>
          </a:p>
          <a:p>
            <a:pPr algn="ctr"/>
            <a:r>
              <a:rPr lang="en-US" sz="2800" dirty="0"/>
              <a:t>However, 25,000x is going to require a different approach</a:t>
            </a:r>
          </a:p>
        </p:txBody>
      </p:sp>
      <p:sp>
        <p:nvSpPr>
          <p:cNvPr id="22" name="TextBox 21">
            <a:extLst>
              <a:ext uri="{FF2B5EF4-FFF2-40B4-BE49-F238E27FC236}">
                <a16:creationId xmlns:a16="http://schemas.microsoft.com/office/drawing/2014/main" id="{662A189A-5A8D-465E-870F-17DFFC1AFDAE}"/>
              </a:ext>
            </a:extLst>
          </p:cNvPr>
          <p:cNvSpPr txBox="1"/>
          <p:nvPr/>
        </p:nvSpPr>
        <p:spPr>
          <a:xfrm>
            <a:off x="469425" y="6169767"/>
            <a:ext cx="3073727" cy="369332"/>
          </a:xfrm>
          <a:prstGeom prst="rect">
            <a:avLst/>
          </a:prstGeom>
          <a:noFill/>
        </p:spPr>
        <p:txBody>
          <a:bodyPr wrap="none" rtlCol="0">
            <a:spAutoFit/>
          </a:bodyPr>
          <a:lstStyle/>
          <a:p>
            <a:r>
              <a:rPr lang="en-US" dirty="0"/>
              <a:t>Nikolai </a:t>
            </a:r>
            <a:r>
              <a:rPr lang="en-US" dirty="0" err="1"/>
              <a:t>Slavov</a:t>
            </a:r>
            <a:r>
              <a:rPr lang="en-US" dirty="0"/>
              <a:t> and Javier Alfaro</a:t>
            </a:r>
          </a:p>
        </p:txBody>
      </p:sp>
    </p:spTree>
    <p:extLst>
      <p:ext uri="{BB962C8B-B14F-4D97-AF65-F5344CB8AC3E}">
        <p14:creationId xmlns:p14="http://schemas.microsoft.com/office/powerpoint/2010/main" val="17558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88794"/>
            <a:ext cx="10515600" cy="1093722"/>
          </a:xfrm>
        </p:spPr>
        <p:txBody>
          <a:bodyPr>
            <a:normAutofit/>
          </a:bodyPr>
          <a:lstStyle/>
          <a:p>
            <a:r>
              <a:rPr lang="en-US" sz="4000" b="1" dirty="0"/>
              <a:t>Instead of Counting in Space – Count in Time</a:t>
            </a:r>
          </a:p>
        </p:txBody>
      </p:sp>
      <p:pic>
        <p:nvPicPr>
          <p:cNvPr id="5" name="Picture 4">
            <a:extLst>
              <a:ext uri="{FF2B5EF4-FFF2-40B4-BE49-F238E27FC236}">
                <a16:creationId xmlns:a16="http://schemas.microsoft.com/office/drawing/2014/main" id="{073DA469-5D23-4B15-A9F3-F905C3D0A615}"/>
              </a:ext>
            </a:extLst>
          </p:cNvPr>
          <p:cNvPicPr>
            <a:picLocks noChangeAspect="1"/>
          </p:cNvPicPr>
          <p:nvPr/>
        </p:nvPicPr>
        <p:blipFill>
          <a:blip r:embed="rId3"/>
          <a:stretch>
            <a:fillRect/>
          </a:stretch>
        </p:blipFill>
        <p:spPr>
          <a:xfrm>
            <a:off x="494519" y="2235398"/>
            <a:ext cx="1663786" cy="3010055"/>
          </a:xfrm>
          <a:prstGeom prst="rect">
            <a:avLst/>
          </a:prstGeom>
        </p:spPr>
      </p:pic>
      <p:pic>
        <p:nvPicPr>
          <p:cNvPr id="12" name="Picture 11">
            <a:extLst>
              <a:ext uri="{FF2B5EF4-FFF2-40B4-BE49-F238E27FC236}">
                <a16:creationId xmlns:a16="http://schemas.microsoft.com/office/drawing/2014/main" id="{1D956BE2-A153-4077-9022-B8968BE2133A}"/>
              </a:ext>
            </a:extLst>
          </p:cNvPr>
          <p:cNvPicPr>
            <a:picLocks noChangeAspect="1"/>
          </p:cNvPicPr>
          <p:nvPr/>
        </p:nvPicPr>
        <p:blipFill>
          <a:blip r:embed="rId4"/>
          <a:stretch>
            <a:fillRect/>
          </a:stretch>
        </p:blipFill>
        <p:spPr>
          <a:xfrm>
            <a:off x="5929264" y="2241563"/>
            <a:ext cx="1454225" cy="2997354"/>
          </a:xfrm>
          <a:prstGeom prst="rect">
            <a:avLst/>
          </a:prstGeom>
        </p:spPr>
      </p:pic>
      <p:sp>
        <p:nvSpPr>
          <p:cNvPr id="13" name="TextBox 12">
            <a:extLst>
              <a:ext uri="{FF2B5EF4-FFF2-40B4-BE49-F238E27FC236}">
                <a16:creationId xmlns:a16="http://schemas.microsoft.com/office/drawing/2014/main" id="{735E3EAC-F3A6-462C-B1F5-6F33F750AC4E}"/>
              </a:ext>
            </a:extLst>
          </p:cNvPr>
          <p:cNvSpPr txBox="1"/>
          <p:nvPr/>
        </p:nvSpPr>
        <p:spPr>
          <a:xfrm>
            <a:off x="778519" y="1243743"/>
            <a:ext cx="3854917" cy="707886"/>
          </a:xfrm>
          <a:prstGeom prst="rect">
            <a:avLst/>
          </a:prstGeom>
          <a:solidFill>
            <a:schemeClr val="bg1"/>
          </a:solidFill>
          <a:ln w="28575">
            <a:solidFill>
              <a:schemeClr val="tx1"/>
            </a:solidFill>
          </a:ln>
          <a:effectLst/>
        </p:spPr>
        <p:txBody>
          <a:bodyPr wrap="square" rtlCol="0">
            <a:spAutoFit/>
          </a:bodyPr>
          <a:lstStyle/>
          <a:p>
            <a:pPr algn="ctr"/>
            <a:r>
              <a:rPr lang="en-US" sz="2000" b="1" i="1" dirty="0"/>
              <a:t>Average Transcript is present in ~5-10 copies per cell</a:t>
            </a:r>
          </a:p>
        </p:txBody>
      </p:sp>
      <p:sp>
        <p:nvSpPr>
          <p:cNvPr id="14" name="TextBox 13">
            <a:extLst>
              <a:ext uri="{FF2B5EF4-FFF2-40B4-BE49-F238E27FC236}">
                <a16:creationId xmlns:a16="http://schemas.microsoft.com/office/drawing/2014/main" id="{55C15D01-63BB-445A-ADA2-0F3E2A8B65EA}"/>
              </a:ext>
            </a:extLst>
          </p:cNvPr>
          <p:cNvSpPr txBox="1"/>
          <p:nvPr/>
        </p:nvSpPr>
        <p:spPr>
          <a:xfrm>
            <a:off x="5687415" y="1283642"/>
            <a:ext cx="5723260" cy="400110"/>
          </a:xfrm>
          <a:prstGeom prst="rect">
            <a:avLst/>
          </a:prstGeom>
          <a:solidFill>
            <a:schemeClr val="bg1"/>
          </a:solidFill>
          <a:ln w="28575">
            <a:solidFill>
              <a:schemeClr val="tx1"/>
            </a:solidFill>
          </a:ln>
          <a:effectLst/>
        </p:spPr>
        <p:txBody>
          <a:bodyPr wrap="square" rtlCol="0">
            <a:spAutoFit/>
          </a:bodyPr>
          <a:lstStyle/>
          <a:p>
            <a:pPr algn="ctr"/>
            <a:r>
              <a:rPr lang="en-US" sz="2000" b="1" i="1" dirty="0"/>
              <a:t>Average Protein is present in 10</a:t>
            </a:r>
            <a:r>
              <a:rPr lang="en-US" sz="2000" b="1" i="1" baseline="30000" dirty="0"/>
              <a:t>4</a:t>
            </a:r>
            <a:r>
              <a:rPr lang="en-US" sz="2000" b="1" i="1" dirty="0"/>
              <a:t> copies per cell</a:t>
            </a:r>
          </a:p>
        </p:txBody>
      </p:sp>
      <p:grpSp>
        <p:nvGrpSpPr>
          <p:cNvPr id="52" name="Group 51">
            <a:extLst>
              <a:ext uri="{FF2B5EF4-FFF2-40B4-BE49-F238E27FC236}">
                <a16:creationId xmlns:a16="http://schemas.microsoft.com/office/drawing/2014/main" id="{E0AAAFAF-65CE-44F3-A3B2-44A9E50A6048}"/>
              </a:ext>
            </a:extLst>
          </p:cNvPr>
          <p:cNvGrpSpPr>
            <a:grpSpLocks noChangeAspect="1"/>
          </p:cNvGrpSpPr>
          <p:nvPr/>
        </p:nvGrpSpPr>
        <p:grpSpPr>
          <a:xfrm flipH="1">
            <a:off x="2296674" y="3206232"/>
            <a:ext cx="398348" cy="725638"/>
            <a:chOff x="810491" y="1433949"/>
            <a:chExt cx="768927" cy="1357742"/>
          </a:xfrm>
        </p:grpSpPr>
        <p:sp>
          <p:nvSpPr>
            <p:cNvPr id="53" name="Oval 52">
              <a:extLst>
                <a:ext uri="{FF2B5EF4-FFF2-40B4-BE49-F238E27FC236}">
                  <a16:creationId xmlns:a16="http://schemas.microsoft.com/office/drawing/2014/main" id="{D017E9E9-96E8-4F06-9460-FFA13BCCA8DA}"/>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54" name="Oval 53">
              <a:extLst>
                <a:ext uri="{FF2B5EF4-FFF2-40B4-BE49-F238E27FC236}">
                  <a16:creationId xmlns:a16="http://schemas.microsoft.com/office/drawing/2014/main" id="{379CAEC7-9093-4633-8397-08478249FA4C}"/>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55" name="Oval 54">
              <a:extLst>
                <a:ext uri="{FF2B5EF4-FFF2-40B4-BE49-F238E27FC236}">
                  <a16:creationId xmlns:a16="http://schemas.microsoft.com/office/drawing/2014/main" id="{78D8BB35-48C3-4377-AD6D-60CE64FDE59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56" name="Oval 55">
              <a:extLst>
                <a:ext uri="{FF2B5EF4-FFF2-40B4-BE49-F238E27FC236}">
                  <a16:creationId xmlns:a16="http://schemas.microsoft.com/office/drawing/2014/main" id="{57219F38-693D-4D21-819D-30813D8B8344}"/>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57" name="Oval 56">
              <a:extLst>
                <a:ext uri="{FF2B5EF4-FFF2-40B4-BE49-F238E27FC236}">
                  <a16:creationId xmlns:a16="http://schemas.microsoft.com/office/drawing/2014/main" id="{E35AF981-370C-4FC6-A9A1-E549F701FE9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cxnSp>
          <p:nvCxnSpPr>
            <p:cNvPr id="58" name="Straight Connector 57">
              <a:extLst>
                <a:ext uri="{FF2B5EF4-FFF2-40B4-BE49-F238E27FC236}">
                  <a16:creationId xmlns:a16="http://schemas.microsoft.com/office/drawing/2014/main" id="{C2590FF9-BD5C-465F-8440-29DEC3548974}"/>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9EFDC7-2786-4D43-863F-E32C7021CF6F}"/>
              </a:ext>
            </a:extLst>
          </p:cNvPr>
          <p:cNvGrpSpPr>
            <a:grpSpLocks noChangeAspect="1"/>
          </p:cNvGrpSpPr>
          <p:nvPr/>
        </p:nvGrpSpPr>
        <p:grpSpPr>
          <a:xfrm flipH="1">
            <a:off x="2853301" y="3206232"/>
            <a:ext cx="398348" cy="725638"/>
            <a:chOff x="810491" y="1433949"/>
            <a:chExt cx="768927" cy="1357742"/>
          </a:xfrm>
        </p:grpSpPr>
        <p:sp>
          <p:nvSpPr>
            <p:cNvPr id="60" name="Oval 59">
              <a:extLst>
                <a:ext uri="{FF2B5EF4-FFF2-40B4-BE49-F238E27FC236}">
                  <a16:creationId xmlns:a16="http://schemas.microsoft.com/office/drawing/2014/main" id="{5769E5D2-DD36-4A21-9CB1-B8B4D85B8E1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61" name="Oval 60">
              <a:extLst>
                <a:ext uri="{FF2B5EF4-FFF2-40B4-BE49-F238E27FC236}">
                  <a16:creationId xmlns:a16="http://schemas.microsoft.com/office/drawing/2014/main" id="{7D2EF9E8-90CC-4D9B-BF4F-BA1F64B9E462}"/>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62" name="Oval 61">
              <a:extLst>
                <a:ext uri="{FF2B5EF4-FFF2-40B4-BE49-F238E27FC236}">
                  <a16:creationId xmlns:a16="http://schemas.microsoft.com/office/drawing/2014/main" id="{7158F5B1-739C-40FF-B82F-600D1149A6A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63" name="Oval 62">
              <a:extLst>
                <a:ext uri="{FF2B5EF4-FFF2-40B4-BE49-F238E27FC236}">
                  <a16:creationId xmlns:a16="http://schemas.microsoft.com/office/drawing/2014/main" id="{0917A2AC-6478-4873-97C2-E55E54353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64" name="Oval 63">
              <a:extLst>
                <a:ext uri="{FF2B5EF4-FFF2-40B4-BE49-F238E27FC236}">
                  <a16:creationId xmlns:a16="http://schemas.microsoft.com/office/drawing/2014/main" id="{035E8487-8B4F-4B81-8D56-34485C54EFC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cxnSp>
          <p:nvCxnSpPr>
            <p:cNvPr id="65" name="Straight Connector 64">
              <a:extLst>
                <a:ext uri="{FF2B5EF4-FFF2-40B4-BE49-F238E27FC236}">
                  <a16:creationId xmlns:a16="http://schemas.microsoft.com/office/drawing/2014/main" id="{A2FF147A-84EF-46E4-946D-403E2BF6FE2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88959BF-F486-41BB-B7E2-514D7858A38B}"/>
              </a:ext>
            </a:extLst>
          </p:cNvPr>
          <p:cNvGrpSpPr>
            <a:grpSpLocks noChangeAspect="1"/>
          </p:cNvGrpSpPr>
          <p:nvPr/>
        </p:nvGrpSpPr>
        <p:grpSpPr>
          <a:xfrm flipH="1">
            <a:off x="3409928" y="3206232"/>
            <a:ext cx="398348" cy="725638"/>
            <a:chOff x="810491" y="1433949"/>
            <a:chExt cx="768927" cy="1357742"/>
          </a:xfrm>
        </p:grpSpPr>
        <p:sp>
          <p:nvSpPr>
            <p:cNvPr id="67" name="Oval 66">
              <a:extLst>
                <a:ext uri="{FF2B5EF4-FFF2-40B4-BE49-F238E27FC236}">
                  <a16:creationId xmlns:a16="http://schemas.microsoft.com/office/drawing/2014/main" id="{B1634832-691C-4841-9C68-7C5C64A54216}"/>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68" name="Oval 67">
              <a:extLst>
                <a:ext uri="{FF2B5EF4-FFF2-40B4-BE49-F238E27FC236}">
                  <a16:creationId xmlns:a16="http://schemas.microsoft.com/office/drawing/2014/main" id="{0E0290E2-A3AC-4AB5-B355-47314B90B946}"/>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69" name="Oval 68">
              <a:extLst>
                <a:ext uri="{FF2B5EF4-FFF2-40B4-BE49-F238E27FC236}">
                  <a16:creationId xmlns:a16="http://schemas.microsoft.com/office/drawing/2014/main" id="{6631AA21-B898-4C0C-85CA-FBA3E0F7C52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70" name="Oval 69">
              <a:extLst>
                <a:ext uri="{FF2B5EF4-FFF2-40B4-BE49-F238E27FC236}">
                  <a16:creationId xmlns:a16="http://schemas.microsoft.com/office/drawing/2014/main" id="{5EC4D39A-4D8B-4CC9-A5CB-1E7083C9E68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71" name="Oval 70">
              <a:extLst>
                <a:ext uri="{FF2B5EF4-FFF2-40B4-BE49-F238E27FC236}">
                  <a16:creationId xmlns:a16="http://schemas.microsoft.com/office/drawing/2014/main" id="{C9073895-41CA-46A1-8B6D-F0E7C212F13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cxnSp>
          <p:nvCxnSpPr>
            <p:cNvPr id="72" name="Straight Connector 71">
              <a:extLst>
                <a:ext uri="{FF2B5EF4-FFF2-40B4-BE49-F238E27FC236}">
                  <a16:creationId xmlns:a16="http://schemas.microsoft.com/office/drawing/2014/main" id="{70ED0052-47A3-4EDF-8D6A-4A320FA104CB}"/>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2D9BA46-7D4B-45D5-86E4-8D353EC1CA69}"/>
              </a:ext>
            </a:extLst>
          </p:cNvPr>
          <p:cNvGrpSpPr>
            <a:grpSpLocks noChangeAspect="1"/>
          </p:cNvGrpSpPr>
          <p:nvPr/>
        </p:nvGrpSpPr>
        <p:grpSpPr>
          <a:xfrm flipH="1">
            <a:off x="3966555" y="3206232"/>
            <a:ext cx="398348" cy="725638"/>
            <a:chOff x="810491" y="1433949"/>
            <a:chExt cx="768927" cy="1357742"/>
          </a:xfrm>
        </p:grpSpPr>
        <p:sp>
          <p:nvSpPr>
            <p:cNvPr id="74" name="Oval 73">
              <a:extLst>
                <a:ext uri="{FF2B5EF4-FFF2-40B4-BE49-F238E27FC236}">
                  <a16:creationId xmlns:a16="http://schemas.microsoft.com/office/drawing/2014/main" id="{01CB6B95-CA3E-4740-8530-F11A037F2BB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75" name="Oval 74">
              <a:extLst>
                <a:ext uri="{FF2B5EF4-FFF2-40B4-BE49-F238E27FC236}">
                  <a16:creationId xmlns:a16="http://schemas.microsoft.com/office/drawing/2014/main" id="{A2F7A1AE-C4FE-4949-935A-A1508AB437C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76" name="Oval 75">
              <a:extLst>
                <a:ext uri="{FF2B5EF4-FFF2-40B4-BE49-F238E27FC236}">
                  <a16:creationId xmlns:a16="http://schemas.microsoft.com/office/drawing/2014/main" id="{71095177-8DC2-486E-B957-44CD9215F28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77" name="Oval 76">
              <a:extLst>
                <a:ext uri="{FF2B5EF4-FFF2-40B4-BE49-F238E27FC236}">
                  <a16:creationId xmlns:a16="http://schemas.microsoft.com/office/drawing/2014/main" id="{81C2CCCC-CF85-462C-826E-8616256FA11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78" name="Oval 77">
              <a:extLst>
                <a:ext uri="{FF2B5EF4-FFF2-40B4-BE49-F238E27FC236}">
                  <a16:creationId xmlns:a16="http://schemas.microsoft.com/office/drawing/2014/main" id="{492F75DC-148C-40D6-A038-7F36804E2626}"/>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cxnSp>
          <p:nvCxnSpPr>
            <p:cNvPr id="79" name="Straight Connector 78">
              <a:extLst>
                <a:ext uri="{FF2B5EF4-FFF2-40B4-BE49-F238E27FC236}">
                  <a16:creationId xmlns:a16="http://schemas.microsoft.com/office/drawing/2014/main" id="{27C26A6B-5BC8-41D3-BAA0-3CD1939BEF8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CCD4DBA-F4FF-4BD8-922E-9BF9EE7A1134}"/>
              </a:ext>
            </a:extLst>
          </p:cNvPr>
          <p:cNvGrpSpPr>
            <a:grpSpLocks noChangeAspect="1"/>
          </p:cNvGrpSpPr>
          <p:nvPr/>
        </p:nvGrpSpPr>
        <p:grpSpPr>
          <a:xfrm flipH="1">
            <a:off x="4523181" y="3206232"/>
            <a:ext cx="398348" cy="725638"/>
            <a:chOff x="810491" y="1433949"/>
            <a:chExt cx="768927" cy="1357742"/>
          </a:xfrm>
        </p:grpSpPr>
        <p:sp>
          <p:nvSpPr>
            <p:cNvPr id="81" name="Oval 80">
              <a:extLst>
                <a:ext uri="{FF2B5EF4-FFF2-40B4-BE49-F238E27FC236}">
                  <a16:creationId xmlns:a16="http://schemas.microsoft.com/office/drawing/2014/main" id="{DE10B807-212C-44CF-A30B-477B9FD46BAF}"/>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82" name="Oval 81">
              <a:extLst>
                <a:ext uri="{FF2B5EF4-FFF2-40B4-BE49-F238E27FC236}">
                  <a16:creationId xmlns:a16="http://schemas.microsoft.com/office/drawing/2014/main" id="{480F5036-A164-45F1-893E-C2039C10BF29}"/>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83" name="Oval 82">
              <a:extLst>
                <a:ext uri="{FF2B5EF4-FFF2-40B4-BE49-F238E27FC236}">
                  <a16:creationId xmlns:a16="http://schemas.microsoft.com/office/drawing/2014/main" id="{8B9295FB-568B-4051-AE9A-21BB6F9186D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84" name="Oval 83">
              <a:extLst>
                <a:ext uri="{FF2B5EF4-FFF2-40B4-BE49-F238E27FC236}">
                  <a16:creationId xmlns:a16="http://schemas.microsoft.com/office/drawing/2014/main" id="{F2D436CE-CB0E-4760-B8EB-631CC9C87C23}"/>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sp>
          <p:nvSpPr>
            <p:cNvPr id="85" name="Oval 84">
              <a:extLst>
                <a:ext uri="{FF2B5EF4-FFF2-40B4-BE49-F238E27FC236}">
                  <a16:creationId xmlns:a16="http://schemas.microsoft.com/office/drawing/2014/main" id="{0FEEA2FD-59C2-46CB-9775-B97AAF611B6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a:t>
              </a:r>
            </a:p>
          </p:txBody>
        </p:sp>
        <p:cxnSp>
          <p:nvCxnSpPr>
            <p:cNvPr id="86" name="Straight Connector 85">
              <a:extLst>
                <a:ext uri="{FF2B5EF4-FFF2-40B4-BE49-F238E27FC236}">
                  <a16:creationId xmlns:a16="http://schemas.microsoft.com/office/drawing/2014/main" id="{7186423C-90C1-4250-9300-2B044418962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63012E3D-F297-42BE-A323-EC9B479794AD}"/>
              </a:ext>
            </a:extLst>
          </p:cNvPr>
          <p:cNvGrpSpPr>
            <a:grpSpLocks noChangeAspect="1"/>
          </p:cNvGrpSpPr>
          <p:nvPr/>
        </p:nvGrpSpPr>
        <p:grpSpPr>
          <a:xfrm flipH="1">
            <a:off x="9390913" y="2087359"/>
            <a:ext cx="838343" cy="1527142"/>
            <a:chOff x="810491" y="1433949"/>
            <a:chExt cx="768927" cy="1357742"/>
          </a:xfrm>
        </p:grpSpPr>
        <p:sp>
          <p:nvSpPr>
            <p:cNvPr id="158" name="Oval 157">
              <a:extLst>
                <a:ext uri="{FF2B5EF4-FFF2-40B4-BE49-F238E27FC236}">
                  <a16:creationId xmlns:a16="http://schemas.microsoft.com/office/drawing/2014/main" id="{436455C6-E185-4344-B83D-AD08B3491D35}"/>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a:t>
              </a:r>
            </a:p>
          </p:txBody>
        </p:sp>
        <p:sp>
          <p:nvSpPr>
            <p:cNvPr id="159" name="Oval 158">
              <a:extLst>
                <a:ext uri="{FF2B5EF4-FFF2-40B4-BE49-F238E27FC236}">
                  <a16:creationId xmlns:a16="http://schemas.microsoft.com/office/drawing/2014/main" id="{88A55571-57C1-4B08-ADCF-9BF0523BDE95}"/>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a:t>
              </a:r>
            </a:p>
          </p:txBody>
        </p:sp>
        <p:sp>
          <p:nvSpPr>
            <p:cNvPr id="160" name="Oval 159">
              <a:extLst>
                <a:ext uri="{FF2B5EF4-FFF2-40B4-BE49-F238E27FC236}">
                  <a16:creationId xmlns:a16="http://schemas.microsoft.com/office/drawing/2014/main" id="{E901989A-EBA9-4596-A768-E5A71FA197B7}"/>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a:t>
              </a:r>
            </a:p>
          </p:txBody>
        </p:sp>
        <p:sp>
          <p:nvSpPr>
            <p:cNvPr id="161" name="Oval 160">
              <a:extLst>
                <a:ext uri="{FF2B5EF4-FFF2-40B4-BE49-F238E27FC236}">
                  <a16:creationId xmlns:a16="http://schemas.microsoft.com/office/drawing/2014/main" id="{645003FB-351C-4975-BC33-A395E4BFEE2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a:t>
              </a:r>
            </a:p>
          </p:txBody>
        </p:sp>
        <p:sp>
          <p:nvSpPr>
            <p:cNvPr id="162" name="Oval 161">
              <a:extLst>
                <a:ext uri="{FF2B5EF4-FFF2-40B4-BE49-F238E27FC236}">
                  <a16:creationId xmlns:a16="http://schemas.microsoft.com/office/drawing/2014/main" id="{362EDC97-626F-4C53-91F2-4CB925A3BE6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a:t>
              </a:r>
            </a:p>
          </p:txBody>
        </p:sp>
        <p:cxnSp>
          <p:nvCxnSpPr>
            <p:cNvPr id="163" name="Straight Connector 162">
              <a:extLst>
                <a:ext uri="{FF2B5EF4-FFF2-40B4-BE49-F238E27FC236}">
                  <a16:creationId xmlns:a16="http://schemas.microsoft.com/office/drawing/2014/main" id="{7906A800-6531-45A9-9A61-362F8931289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81AD3CB4-ABF2-49CC-85DA-66BEF8741493}"/>
              </a:ext>
            </a:extLst>
          </p:cNvPr>
          <p:cNvSpPr txBox="1"/>
          <p:nvPr/>
        </p:nvSpPr>
        <p:spPr>
          <a:xfrm>
            <a:off x="10389245" y="2683012"/>
            <a:ext cx="939681" cy="523220"/>
          </a:xfrm>
          <a:prstGeom prst="rect">
            <a:avLst/>
          </a:prstGeom>
          <a:noFill/>
        </p:spPr>
        <p:txBody>
          <a:bodyPr wrap="none" rtlCol="0">
            <a:spAutoFit/>
          </a:bodyPr>
          <a:lstStyle/>
          <a:p>
            <a:r>
              <a:rPr lang="en-US" sz="2800" dirty="0"/>
              <a:t>X 10</a:t>
            </a:r>
            <a:r>
              <a:rPr lang="en-US" sz="2800" baseline="30000" dirty="0"/>
              <a:t>5</a:t>
            </a:r>
          </a:p>
        </p:txBody>
      </p:sp>
      <p:pic>
        <p:nvPicPr>
          <p:cNvPr id="165" name="Picture 164">
            <a:extLst>
              <a:ext uri="{FF2B5EF4-FFF2-40B4-BE49-F238E27FC236}">
                <a16:creationId xmlns:a16="http://schemas.microsoft.com/office/drawing/2014/main" id="{9ED78B8D-A20F-4A87-B088-443C9BFC2289}"/>
              </a:ext>
            </a:extLst>
          </p:cNvPr>
          <p:cNvPicPr>
            <a:picLocks noChangeAspect="1"/>
          </p:cNvPicPr>
          <p:nvPr/>
        </p:nvPicPr>
        <p:blipFill>
          <a:blip r:embed="rId5"/>
          <a:stretch>
            <a:fillRect/>
          </a:stretch>
        </p:blipFill>
        <p:spPr>
          <a:xfrm>
            <a:off x="8231053" y="4074199"/>
            <a:ext cx="3874828" cy="2516570"/>
          </a:xfrm>
          <a:prstGeom prst="rect">
            <a:avLst/>
          </a:prstGeom>
        </p:spPr>
      </p:pic>
      <p:sp>
        <p:nvSpPr>
          <p:cNvPr id="166" name="TextBox 165">
            <a:extLst>
              <a:ext uri="{FF2B5EF4-FFF2-40B4-BE49-F238E27FC236}">
                <a16:creationId xmlns:a16="http://schemas.microsoft.com/office/drawing/2014/main" id="{54A391BF-A910-4665-9F56-7494A38E5379}"/>
              </a:ext>
            </a:extLst>
          </p:cNvPr>
          <p:cNvSpPr txBox="1"/>
          <p:nvPr/>
        </p:nvSpPr>
        <p:spPr>
          <a:xfrm>
            <a:off x="469425" y="6169767"/>
            <a:ext cx="3073727" cy="369332"/>
          </a:xfrm>
          <a:prstGeom prst="rect">
            <a:avLst/>
          </a:prstGeom>
          <a:noFill/>
        </p:spPr>
        <p:txBody>
          <a:bodyPr wrap="none" rtlCol="0">
            <a:spAutoFit/>
          </a:bodyPr>
          <a:lstStyle/>
          <a:p>
            <a:r>
              <a:rPr lang="en-US" dirty="0"/>
              <a:t>Nikolai </a:t>
            </a:r>
            <a:r>
              <a:rPr lang="en-US" dirty="0" err="1"/>
              <a:t>Slavov</a:t>
            </a:r>
            <a:r>
              <a:rPr lang="en-US" dirty="0"/>
              <a:t> and Javier Alfaro</a:t>
            </a:r>
          </a:p>
        </p:txBody>
      </p:sp>
      <p:cxnSp>
        <p:nvCxnSpPr>
          <p:cNvPr id="4" name="Straight Arrow Connector 3">
            <a:extLst>
              <a:ext uri="{FF2B5EF4-FFF2-40B4-BE49-F238E27FC236}">
                <a16:creationId xmlns:a16="http://schemas.microsoft.com/office/drawing/2014/main" id="{4F46EC58-4340-4E90-A48B-D04901C7D2F0}"/>
              </a:ext>
            </a:extLst>
          </p:cNvPr>
          <p:cNvCxnSpPr>
            <a:cxnSpLocks/>
          </p:cNvCxnSpPr>
          <p:nvPr/>
        </p:nvCxnSpPr>
        <p:spPr>
          <a:xfrm>
            <a:off x="2429457" y="4507992"/>
            <a:ext cx="2425217" cy="0"/>
          </a:xfrm>
          <a:prstGeom prst="straightConnector1">
            <a:avLst/>
          </a:prstGeom>
          <a:ln w="5715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8B406C3-B984-4627-A76C-746866AA06B7}"/>
              </a:ext>
            </a:extLst>
          </p:cNvPr>
          <p:cNvSpPr txBox="1"/>
          <p:nvPr/>
        </p:nvSpPr>
        <p:spPr>
          <a:xfrm>
            <a:off x="3182799" y="4040398"/>
            <a:ext cx="805029" cy="461665"/>
          </a:xfrm>
          <a:prstGeom prst="rect">
            <a:avLst/>
          </a:prstGeom>
          <a:noFill/>
        </p:spPr>
        <p:txBody>
          <a:bodyPr wrap="none" rtlCol="0">
            <a:spAutoFit/>
          </a:bodyPr>
          <a:lstStyle/>
          <a:p>
            <a:r>
              <a:rPr lang="en-US" sz="2400" dirty="0"/>
              <a:t>Time</a:t>
            </a:r>
          </a:p>
        </p:txBody>
      </p:sp>
    </p:spTree>
    <p:extLst>
      <p:ext uri="{BB962C8B-B14F-4D97-AF65-F5344CB8AC3E}">
        <p14:creationId xmlns:p14="http://schemas.microsoft.com/office/powerpoint/2010/main" val="45641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2"/>
                                        </p:tgtEl>
                                      </p:cBhvr>
                                    </p:animEffect>
                                    <p:animScale>
                                      <p:cBhvr>
                                        <p:cTn id="7" dur="250" autoRev="1" fill="hold"/>
                                        <p:tgtEl>
                                          <p:spTgt spid="5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66"/>
                                        </p:tgtEl>
                                      </p:cBhvr>
                                    </p:animEffect>
                                    <p:animScale>
                                      <p:cBhvr>
                                        <p:cTn id="17" dur="250" autoRev="1" fill="hold"/>
                                        <p:tgtEl>
                                          <p:spTgt spid="6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0"/>
                                        </p:tgtEl>
                                      </p:cBhvr>
                                    </p:animEffect>
                                    <p:animScale>
                                      <p:cBhvr>
                                        <p:cTn id="27" dur="250" autoRev="1" fill="hold"/>
                                        <p:tgtEl>
                                          <p:spTgt spid="8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histogram&#10;&#10;Description automatically generated">
            <a:extLst>
              <a:ext uri="{FF2B5EF4-FFF2-40B4-BE49-F238E27FC236}">
                <a16:creationId xmlns:a16="http://schemas.microsoft.com/office/drawing/2014/main" id="{AA1EE56C-E7D4-4491-98C9-0ACE8CBBB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447" y="2107692"/>
            <a:ext cx="5972175" cy="4686300"/>
          </a:xfrm>
          <a:prstGeom prst="rect">
            <a:avLst/>
          </a:prstGeom>
        </p:spPr>
      </p:pic>
      <p:pic>
        <p:nvPicPr>
          <p:cNvPr id="18" name="Picture 17" descr="Chart, bar chart&#10;&#10;Description automatically generated">
            <a:extLst>
              <a:ext uri="{FF2B5EF4-FFF2-40B4-BE49-F238E27FC236}">
                <a16:creationId xmlns:a16="http://schemas.microsoft.com/office/drawing/2014/main" id="{2672D329-D87A-4C46-922E-6393B61B5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1023161"/>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986560" y="1079020"/>
            <a:ext cx="2788920"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b="1" dirty="0"/>
              <a:t>We Can Count:</a:t>
            </a:r>
          </a:p>
          <a:p>
            <a:pPr marL="285750" indent="-285750">
              <a:buFont typeface="Arial" panose="020B0604020202020204" pitchFamily="34" charset="0"/>
              <a:buChar char="•"/>
            </a:pPr>
            <a:r>
              <a:rPr lang="en-US" dirty="0"/>
              <a:t>&gt;500,000 ions in &lt;1 sec</a:t>
            </a:r>
          </a:p>
          <a:p>
            <a:pPr marL="285750" indent="-285750">
              <a:buFont typeface="Arial" panose="020B0604020202020204" pitchFamily="34" charset="0"/>
              <a:buChar char="•"/>
            </a:pPr>
            <a:r>
              <a:rPr lang="en-US" dirty="0"/>
              <a:t>30 million ions/min</a:t>
            </a:r>
          </a:p>
          <a:p>
            <a:pPr marL="285750" indent="-285750">
              <a:buFont typeface="Arial" panose="020B0604020202020204" pitchFamily="34" charset="0"/>
              <a:buChar char="•"/>
            </a:pPr>
            <a:r>
              <a:rPr lang="en-US" dirty="0"/>
              <a:t>1.8 billion ions/hour</a:t>
            </a:r>
          </a:p>
          <a:p>
            <a:pPr marL="285750" indent="-285750">
              <a:buFont typeface="Arial" panose="020B0604020202020204" pitchFamily="34" charset="0"/>
              <a:buChar char="•"/>
            </a:pPr>
            <a:r>
              <a:rPr lang="en-US" dirty="0"/>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227705" y="1148248"/>
            <a:ext cx="457832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b="1" dirty="0"/>
              <a:t>Normalize per time.</a:t>
            </a:r>
          </a:p>
          <a:p>
            <a:pPr marL="285750" indent="-285750">
              <a:buFont typeface="Arial" panose="020B0604020202020204" pitchFamily="34" charset="0"/>
              <a:buChar char="•"/>
            </a:pPr>
            <a:r>
              <a:rPr lang="en-US" dirty="0"/>
              <a:t>Counts (ions/sec)</a:t>
            </a:r>
          </a:p>
          <a:p>
            <a:pPr marL="285750" indent="-285750">
              <a:buFont typeface="Arial" panose="020B0604020202020204" pitchFamily="34" charset="0"/>
              <a:buChar char="•"/>
            </a:pPr>
            <a:r>
              <a:rPr lang="en-US" dirty="0"/>
              <a:t>Analogous to RPKM or TPM normalization</a:t>
            </a:r>
          </a:p>
        </p:txBody>
      </p:sp>
      <p:sp>
        <p:nvSpPr>
          <p:cNvPr id="10" name="TextBox 9">
            <a:extLst>
              <a:ext uri="{FF2B5EF4-FFF2-40B4-BE49-F238E27FC236}">
                <a16:creationId xmlns:a16="http://schemas.microsoft.com/office/drawing/2014/main" id="{931616FD-3CD6-498A-84DA-BA32FA2FFB4E}"/>
              </a:ext>
            </a:extLst>
          </p:cNvPr>
          <p:cNvSpPr txBox="1"/>
          <p:nvPr/>
        </p:nvSpPr>
        <p:spPr>
          <a:xfrm>
            <a:off x="1442052"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solidFill>
                  <a:srgbClr val="FF0000"/>
                </a:solidFill>
              </a:rPr>
              <a:t>Total # of ions: 5,057,320,876</a:t>
            </a:r>
            <a:endParaRPr lang="en-US" dirty="0"/>
          </a:p>
        </p:txBody>
      </p:sp>
      <p:sp>
        <p:nvSpPr>
          <p:cNvPr id="23" name="TextBox 22">
            <a:extLst>
              <a:ext uri="{FF2B5EF4-FFF2-40B4-BE49-F238E27FC236}">
                <a16:creationId xmlns:a16="http://schemas.microsoft.com/office/drawing/2014/main" id="{4EF97D89-E2BF-46A8-99B2-2F8FBECAB5C0}"/>
              </a:ext>
            </a:extLst>
          </p:cNvPr>
          <p:cNvSpPr txBox="1"/>
          <p:nvPr/>
        </p:nvSpPr>
        <p:spPr>
          <a:xfrm>
            <a:off x="7802603"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solidFill>
                  <a:srgbClr val="FF0000"/>
                </a:solidFill>
              </a:rPr>
              <a:t>Total TIC: 10,523,443,416,667</a:t>
            </a:r>
            <a:endParaRPr lang="en-US" dirty="0"/>
          </a:p>
        </p:txBody>
      </p:sp>
      <p:sp>
        <p:nvSpPr>
          <p:cNvPr id="24" name="TextBox 23">
            <a:extLst>
              <a:ext uri="{FF2B5EF4-FFF2-40B4-BE49-F238E27FC236}">
                <a16:creationId xmlns:a16="http://schemas.microsoft.com/office/drawing/2014/main" id="{834AC0DC-4DB9-402A-B540-4F45560FF429}"/>
              </a:ext>
            </a:extLst>
          </p:cNvPr>
          <p:cNvSpPr txBox="1"/>
          <p:nvPr/>
        </p:nvSpPr>
        <p:spPr>
          <a:xfrm>
            <a:off x="10881222" y="6488668"/>
            <a:ext cx="1225400" cy="369332"/>
          </a:xfrm>
          <a:prstGeom prst="rect">
            <a:avLst/>
          </a:prstGeom>
          <a:solidFill>
            <a:schemeClr val="bg1"/>
          </a:solidFill>
          <a:ln>
            <a:solidFill>
              <a:schemeClr val="tx1"/>
            </a:solidFill>
          </a:ln>
        </p:spPr>
        <p:txBody>
          <a:bodyPr wrap="none" rtlCol="0">
            <a:spAutoFit/>
          </a:bodyPr>
          <a:lstStyle/>
          <a:p>
            <a:pPr algn="ctr"/>
            <a:r>
              <a:rPr lang="en-US" dirty="0"/>
              <a:t>Dani </a:t>
            </a:r>
            <a:r>
              <a:rPr lang="en-US" dirty="0" err="1"/>
              <a:t>Faivre</a:t>
            </a:r>
            <a:endParaRPr lang="en-US" dirty="0"/>
          </a:p>
        </p:txBody>
      </p:sp>
    </p:spTree>
    <p:extLst>
      <p:ext uri="{BB962C8B-B14F-4D97-AF65-F5344CB8AC3E}">
        <p14:creationId xmlns:p14="http://schemas.microsoft.com/office/powerpoint/2010/main" val="265326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B77C43-CB11-46F4-8DE4-FF35D1A66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pic>
        <p:nvPicPr>
          <p:cNvPr id="9" name="Picture 8" descr="Chart, histogram&#10;&#10;Description automatically generated">
            <a:extLst>
              <a:ext uri="{FF2B5EF4-FFF2-40B4-BE49-F238E27FC236}">
                <a16:creationId xmlns:a16="http://schemas.microsoft.com/office/drawing/2014/main" id="{5B9A977F-4CD0-4948-9DBB-4C06282C2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584" y="2060067"/>
            <a:ext cx="5972175" cy="4686300"/>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168" y="998788"/>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901589" y="1148248"/>
            <a:ext cx="2788920"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b="1" dirty="0"/>
              <a:t>We Can Count:</a:t>
            </a:r>
          </a:p>
          <a:p>
            <a:pPr marL="285750" indent="-285750">
              <a:buFont typeface="Arial" panose="020B0604020202020204" pitchFamily="34" charset="0"/>
              <a:buChar char="•"/>
            </a:pPr>
            <a:r>
              <a:rPr lang="en-US" dirty="0"/>
              <a:t>&gt;500,000 ions in &lt;1 sec</a:t>
            </a:r>
          </a:p>
          <a:p>
            <a:pPr marL="285750" indent="-285750">
              <a:buFont typeface="Arial" panose="020B0604020202020204" pitchFamily="34" charset="0"/>
              <a:buChar char="•"/>
            </a:pPr>
            <a:r>
              <a:rPr lang="en-US" dirty="0"/>
              <a:t>30 million ions/min</a:t>
            </a:r>
          </a:p>
          <a:p>
            <a:pPr marL="285750" indent="-285750">
              <a:buFont typeface="Arial" panose="020B0604020202020204" pitchFamily="34" charset="0"/>
              <a:buChar char="•"/>
            </a:pPr>
            <a:r>
              <a:rPr lang="en-US" dirty="0"/>
              <a:t>1.8 billion ions/hour</a:t>
            </a:r>
          </a:p>
          <a:p>
            <a:pPr marL="285750" indent="-285750">
              <a:buFont typeface="Arial" panose="020B0604020202020204" pitchFamily="34" charset="0"/>
              <a:buChar char="•"/>
            </a:pPr>
            <a:r>
              <a:rPr lang="en-US" dirty="0"/>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057763" y="1148248"/>
            <a:ext cx="4748262"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b="1"/>
              <a:t>Normalize per </a:t>
            </a:r>
            <a:r>
              <a:rPr lang="en-US" b="1" dirty="0"/>
              <a:t>time.</a:t>
            </a:r>
          </a:p>
          <a:p>
            <a:pPr marL="285750" indent="-285750">
              <a:buFont typeface="Arial" panose="020B0604020202020204" pitchFamily="34" charset="0"/>
              <a:buChar char="•"/>
            </a:pPr>
            <a:r>
              <a:rPr lang="en-US" dirty="0"/>
              <a:t>Counts (ions/sec)</a:t>
            </a:r>
          </a:p>
          <a:p>
            <a:pPr marL="285750" indent="-285750">
              <a:buFont typeface="Arial" panose="020B0604020202020204" pitchFamily="34" charset="0"/>
              <a:buChar char="•"/>
            </a:pPr>
            <a:r>
              <a:rPr lang="en-US" dirty="0"/>
              <a:t>Analogous to RPKM or TPM normalization</a:t>
            </a:r>
          </a:p>
        </p:txBody>
      </p:sp>
      <p:sp>
        <p:nvSpPr>
          <p:cNvPr id="12" name="TextBox 11">
            <a:extLst>
              <a:ext uri="{FF2B5EF4-FFF2-40B4-BE49-F238E27FC236}">
                <a16:creationId xmlns:a16="http://schemas.microsoft.com/office/drawing/2014/main" id="{ECBD7E7B-73F2-42CB-B92F-F430CA547D22}"/>
              </a:ext>
            </a:extLst>
          </p:cNvPr>
          <p:cNvSpPr txBox="1"/>
          <p:nvPr/>
        </p:nvSpPr>
        <p:spPr>
          <a:xfrm>
            <a:off x="1577216" y="2749659"/>
            <a:ext cx="3980513"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solidFill>
                  <a:srgbClr val="FF0000"/>
                </a:solidFill>
              </a:rPr>
              <a:t>Total # of ions: 5,057,320,876</a:t>
            </a:r>
          </a:p>
          <a:p>
            <a:r>
              <a:rPr lang="en-US" dirty="0">
                <a:solidFill>
                  <a:srgbClr val="0070C0"/>
                </a:solidFill>
              </a:rPr>
              <a:t>Ions mapped to peptides: 1,222,192,892</a:t>
            </a:r>
          </a:p>
          <a:p>
            <a:r>
              <a:rPr lang="en-US" dirty="0">
                <a:solidFill>
                  <a:srgbClr val="00B050"/>
                </a:solidFill>
              </a:rPr>
              <a:t>24.2% of the ions</a:t>
            </a:r>
          </a:p>
        </p:txBody>
      </p:sp>
      <p:sp>
        <p:nvSpPr>
          <p:cNvPr id="17" name="TextBox 16">
            <a:extLst>
              <a:ext uri="{FF2B5EF4-FFF2-40B4-BE49-F238E27FC236}">
                <a16:creationId xmlns:a16="http://schemas.microsoft.com/office/drawing/2014/main" id="{490872B7-2344-4B4B-8EEB-1BC5DDA853DC}"/>
              </a:ext>
            </a:extLst>
          </p:cNvPr>
          <p:cNvSpPr txBox="1"/>
          <p:nvPr/>
        </p:nvSpPr>
        <p:spPr>
          <a:xfrm>
            <a:off x="7802603" y="2814051"/>
            <a:ext cx="3187091"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solidFill>
                  <a:srgbClr val="FF0000"/>
                </a:solidFill>
              </a:rPr>
              <a:t>Total TIC: 10,523,443,416,667</a:t>
            </a:r>
          </a:p>
          <a:p>
            <a:r>
              <a:rPr lang="en-US" dirty="0">
                <a:solidFill>
                  <a:srgbClr val="0070C0"/>
                </a:solidFill>
              </a:rPr>
              <a:t>TIC Mapped: 4,883,887,856,314</a:t>
            </a:r>
          </a:p>
          <a:p>
            <a:r>
              <a:rPr lang="en-US" dirty="0">
                <a:solidFill>
                  <a:srgbClr val="00B050"/>
                </a:solidFill>
              </a:rPr>
              <a:t>46.4% of the signal</a:t>
            </a:r>
          </a:p>
        </p:txBody>
      </p:sp>
      <p:sp>
        <p:nvSpPr>
          <p:cNvPr id="13" name="TextBox 12">
            <a:extLst>
              <a:ext uri="{FF2B5EF4-FFF2-40B4-BE49-F238E27FC236}">
                <a16:creationId xmlns:a16="http://schemas.microsoft.com/office/drawing/2014/main" id="{7E88823D-C1DC-4F24-956A-F016684B0570}"/>
              </a:ext>
            </a:extLst>
          </p:cNvPr>
          <p:cNvSpPr txBox="1"/>
          <p:nvPr/>
        </p:nvSpPr>
        <p:spPr>
          <a:xfrm>
            <a:off x="2813452" y="4457044"/>
            <a:ext cx="6397752" cy="1569660"/>
          </a:xfrm>
          <a:prstGeom prst="rect">
            <a:avLst/>
          </a:prstGeom>
          <a:solidFill>
            <a:schemeClr val="accent3">
              <a:lumMod val="20000"/>
              <a:lumOff val="80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3200" b="1" i="1" dirty="0"/>
              <a:t>LC-MS is More Efficient at Counting Peptides than Illumina is at Counting Nucleotides </a:t>
            </a:r>
          </a:p>
        </p:txBody>
      </p:sp>
      <p:sp>
        <p:nvSpPr>
          <p:cNvPr id="21" name="TextBox 20">
            <a:extLst>
              <a:ext uri="{FF2B5EF4-FFF2-40B4-BE49-F238E27FC236}">
                <a16:creationId xmlns:a16="http://schemas.microsoft.com/office/drawing/2014/main" id="{9F37119A-2F89-4EC9-B6A8-AC18656A9EC8}"/>
              </a:ext>
            </a:extLst>
          </p:cNvPr>
          <p:cNvSpPr txBox="1"/>
          <p:nvPr/>
        </p:nvSpPr>
        <p:spPr>
          <a:xfrm>
            <a:off x="10881222" y="6488668"/>
            <a:ext cx="1225400" cy="369332"/>
          </a:xfrm>
          <a:prstGeom prst="rect">
            <a:avLst/>
          </a:prstGeom>
          <a:solidFill>
            <a:schemeClr val="bg1"/>
          </a:solidFill>
          <a:ln>
            <a:solidFill>
              <a:schemeClr val="tx1"/>
            </a:solidFill>
          </a:ln>
        </p:spPr>
        <p:txBody>
          <a:bodyPr wrap="none" rtlCol="0">
            <a:spAutoFit/>
          </a:bodyPr>
          <a:lstStyle/>
          <a:p>
            <a:pPr algn="ctr"/>
            <a:r>
              <a:rPr lang="en-US" dirty="0"/>
              <a:t>Dani </a:t>
            </a:r>
            <a:r>
              <a:rPr lang="en-US" dirty="0" err="1"/>
              <a:t>Faivre</a:t>
            </a:r>
            <a:endParaRPr lang="en-US" dirty="0"/>
          </a:p>
        </p:txBody>
      </p:sp>
    </p:spTree>
    <p:extLst>
      <p:ext uri="{BB962C8B-B14F-4D97-AF65-F5344CB8AC3E}">
        <p14:creationId xmlns:p14="http://schemas.microsoft.com/office/powerpoint/2010/main" val="56868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EC315B-39EC-E74F-C77A-7332BECFE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0"/>
            <a:ext cx="6699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571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Rectangle 686">
            <a:extLst>
              <a:ext uri="{FF2B5EF4-FFF2-40B4-BE49-F238E27FC236}">
                <a16:creationId xmlns:a16="http://schemas.microsoft.com/office/drawing/2014/main" id="{5E90E110-43A9-EB3C-573C-BAA8A659787A}"/>
              </a:ext>
            </a:extLst>
          </p:cNvPr>
          <p:cNvSpPr/>
          <p:nvPr/>
        </p:nvSpPr>
        <p:spPr>
          <a:xfrm>
            <a:off x="5140690" y="196353"/>
            <a:ext cx="4867667" cy="646529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Rectangle 685">
            <a:extLst>
              <a:ext uri="{FF2B5EF4-FFF2-40B4-BE49-F238E27FC236}">
                <a16:creationId xmlns:a16="http://schemas.microsoft.com/office/drawing/2014/main" id="{B43EFC3F-E14E-D191-887A-8CEF3CA01256}"/>
              </a:ext>
            </a:extLst>
          </p:cNvPr>
          <p:cNvSpPr/>
          <p:nvPr/>
        </p:nvSpPr>
        <p:spPr>
          <a:xfrm>
            <a:off x="2418128" y="192221"/>
            <a:ext cx="2135389" cy="543180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Trapezoid 658">
            <a:extLst>
              <a:ext uri="{FF2B5EF4-FFF2-40B4-BE49-F238E27FC236}">
                <a16:creationId xmlns:a16="http://schemas.microsoft.com/office/drawing/2014/main" id="{0CA095E7-B275-8939-8572-95773AA54BB0}"/>
              </a:ext>
            </a:extLst>
          </p:cNvPr>
          <p:cNvSpPr/>
          <p:nvPr/>
        </p:nvSpPr>
        <p:spPr>
          <a:xfrm flipV="1">
            <a:off x="7673576" y="2980687"/>
            <a:ext cx="630781" cy="509883"/>
          </a:xfrm>
          <a:prstGeom prst="trapezoid">
            <a:avLst>
              <a:gd name="adj" fmla="val 14293"/>
            </a:avLst>
          </a:prstGeom>
          <a:solidFill>
            <a:schemeClr val="bg2"/>
          </a:solidFill>
          <a:ln w="63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Trapezoid 655">
            <a:extLst>
              <a:ext uri="{FF2B5EF4-FFF2-40B4-BE49-F238E27FC236}">
                <a16:creationId xmlns:a16="http://schemas.microsoft.com/office/drawing/2014/main" id="{1A183C3F-CE22-CABD-E2B2-D3E5AE0D59C5}"/>
              </a:ext>
            </a:extLst>
          </p:cNvPr>
          <p:cNvSpPr/>
          <p:nvPr/>
        </p:nvSpPr>
        <p:spPr>
          <a:xfrm flipV="1">
            <a:off x="7004073" y="2980687"/>
            <a:ext cx="630781" cy="509883"/>
          </a:xfrm>
          <a:prstGeom prst="trapezoid">
            <a:avLst>
              <a:gd name="adj" fmla="val 14293"/>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8D5127-305D-8FFC-DE59-ED45352A901A}"/>
              </a:ext>
            </a:extLst>
          </p:cNvPr>
          <p:cNvSpPr/>
          <p:nvPr/>
        </p:nvSpPr>
        <p:spPr>
          <a:xfrm>
            <a:off x="6309815" y="731502"/>
            <a:ext cx="666749" cy="2227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62A47BB-16D9-A8FA-4C46-2DAC6E2A58E8}"/>
              </a:ext>
            </a:extLst>
          </p:cNvPr>
          <p:cNvSpPr/>
          <p:nvPr/>
        </p:nvSpPr>
        <p:spPr>
          <a:xfrm>
            <a:off x="6986090" y="731502"/>
            <a:ext cx="666749" cy="22273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515165-063F-DD17-061D-6643720DCD3E}"/>
              </a:ext>
            </a:extLst>
          </p:cNvPr>
          <p:cNvSpPr/>
          <p:nvPr/>
        </p:nvSpPr>
        <p:spPr>
          <a:xfrm>
            <a:off x="7662365" y="731502"/>
            <a:ext cx="666749" cy="2227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3BAB33-E8CA-CA85-0077-868E7EC4E039}"/>
              </a:ext>
            </a:extLst>
          </p:cNvPr>
          <p:cNvSpPr/>
          <p:nvPr/>
        </p:nvSpPr>
        <p:spPr>
          <a:xfrm>
            <a:off x="8338640" y="731502"/>
            <a:ext cx="666749" cy="22273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4227677-9A10-BBD3-D1A4-5A8FA13F5753}"/>
              </a:ext>
            </a:extLst>
          </p:cNvPr>
          <p:cNvSpPr/>
          <p:nvPr/>
        </p:nvSpPr>
        <p:spPr>
          <a:xfrm>
            <a:off x="9014915" y="731502"/>
            <a:ext cx="666749" cy="22273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8F7511-60ED-23F3-B3A0-D3E3B0119277}"/>
              </a:ext>
            </a:extLst>
          </p:cNvPr>
          <p:cNvSpPr/>
          <p:nvPr/>
        </p:nvSpPr>
        <p:spPr>
          <a:xfrm>
            <a:off x="5633541" y="731502"/>
            <a:ext cx="666749" cy="222738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8AC9AF-FDEA-B67A-CFED-FF8AAE50829F}"/>
              </a:ext>
            </a:extLst>
          </p:cNvPr>
          <p:cNvSpPr>
            <a:spLocks noChangeAspect="1"/>
          </p:cNvSpPr>
          <p:nvPr/>
        </p:nvSpPr>
        <p:spPr>
          <a:xfrm>
            <a:off x="6383151" y="3895165"/>
            <a:ext cx="525174" cy="8252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7548C57E-81C3-EC28-A4C8-7F92AEDB375D}"/>
              </a:ext>
            </a:extLst>
          </p:cNvPr>
          <p:cNvGrpSpPr>
            <a:grpSpLocks noChangeAspect="1"/>
          </p:cNvGrpSpPr>
          <p:nvPr/>
        </p:nvGrpSpPr>
        <p:grpSpPr>
          <a:xfrm>
            <a:off x="6405813" y="3920172"/>
            <a:ext cx="479851" cy="775258"/>
            <a:chOff x="857250" y="3771900"/>
            <a:chExt cx="731044" cy="1181100"/>
          </a:xfrm>
        </p:grpSpPr>
        <p:sp>
          <p:nvSpPr>
            <p:cNvPr id="11" name="Oval 10">
              <a:extLst>
                <a:ext uri="{FF2B5EF4-FFF2-40B4-BE49-F238E27FC236}">
                  <a16:creationId xmlns:a16="http://schemas.microsoft.com/office/drawing/2014/main" id="{F227B66B-D522-9F33-71D5-72067897C2A9}"/>
                </a:ext>
              </a:extLst>
            </p:cNvPr>
            <p:cNvSpPr/>
            <p:nvPr/>
          </p:nvSpPr>
          <p:spPr>
            <a:xfrm>
              <a:off x="857250"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6E0865-AFA1-68D4-1761-41A8C40AA2B5}"/>
                </a:ext>
              </a:extLst>
            </p:cNvPr>
            <p:cNvSpPr/>
            <p:nvPr/>
          </p:nvSpPr>
          <p:spPr>
            <a:xfrm>
              <a:off x="1050131"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A754DAF-5B0C-E9F5-C85F-B4455330FB32}"/>
                </a:ext>
              </a:extLst>
            </p:cNvPr>
            <p:cNvSpPr/>
            <p:nvPr/>
          </p:nvSpPr>
          <p:spPr>
            <a:xfrm>
              <a:off x="1243012"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BF673FC-D50F-0568-96F4-2168151CF446}"/>
                </a:ext>
              </a:extLst>
            </p:cNvPr>
            <p:cNvSpPr/>
            <p:nvPr/>
          </p:nvSpPr>
          <p:spPr>
            <a:xfrm>
              <a:off x="1435894"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88B541F-01EA-371A-8818-3F5EE1B4F12F}"/>
                </a:ext>
              </a:extLst>
            </p:cNvPr>
            <p:cNvSpPr/>
            <p:nvPr/>
          </p:nvSpPr>
          <p:spPr>
            <a:xfrm>
              <a:off x="857250"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4974E7B-0769-BD0F-90C2-AF67889DEB71}"/>
                </a:ext>
              </a:extLst>
            </p:cNvPr>
            <p:cNvSpPr/>
            <p:nvPr/>
          </p:nvSpPr>
          <p:spPr>
            <a:xfrm>
              <a:off x="1050131"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51A0A52-6AB9-44A8-1C08-4211A5F91B17}"/>
                </a:ext>
              </a:extLst>
            </p:cNvPr>
            <p:cNvSpPr/>
            <p:nvPr/>
          </p:nvSpPr>
          <p:spPr>
            <a:xfrm>
              <a:off x="1243012"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54550E-6031-415C-92E0-AED4A85EE3CA}"/>
                </a:ext>
              </a:extLst>
            </p:cNvPr>
            <p:cNvSpPr/>
            <p:nvPr/>
          </p:nvSpPr>
          <p:spPr>
            <a:xfrm>
              <a:off x="1435894"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903493B-AC9F-D912-5AA9-9522F08F1F53}"/>
                </a:ext>
              </a:extLst>
            </p:cNvPr>
            <p:cNvSpPr/>
            <p:nvPr/>
          </p:nvSpPr>
          <p:spPr>
            <a:xfrm>
              <a:off x="857250"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3BC1B5C-8775-D5C2-50A3-7A708660F7B6}"/>
                </a:ext>
              </a:extLst>
            </p:cNvPr>
            <p:cNvSpPr/>
            <p:nvPr/>
          </p:nvSpPr>
          <p:spPr>
            <a:xfrm>
              <a:off x="1050131"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BC82B83-8831-0D4A-C103-45122B31F68C}"/>
                </a:ext>
              </a:extLst>
            </p:cNvPr>
            <p:cNvSpPr/>
            <p:nvPr/>
          </p:nvSpPr>
          <p:spPr>
            <a:xfrm>
              <a:off x="1243012"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00947FA-C895-83B1-7A5D-9D4676858EA3}"/>
                </a:ext>
              </a:extLst>
            </p:cNvPr>
            <p:cNvSpPr/>
            <p:nvPr/>
          </p:nvSpPr>
          <p:spPr>
            <a:xfrm>
              <a:off x="1435894"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379DB8E-C396-1316-8959-EDAB6B9C7128}"/>
                </a:ext>
              </a:extLst>
            </p:cNvPr>
            <p:cNvSpPr/>
            <p:nvPr/>
          </p:nvSpPr>
          <p:spPr>
            <a:xfrm>
              <a:off x="857250" y="41910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12FFB83-5613-4508-AD19-99AFF5800159}"/>
                </a:ext>
              </a:extLst>
            </p:cNvPr>
            <p:cNvSpPr/>
            <p:nvPr/>
          </p:nvSpPr>
          <p:spPr>
            <a:xfrm>
              <a:off x="1050131" y="41910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07DCFEF-8870-FA61-007A-3119269AC030}"/>
                </a:ext>
              </a:extLst>
            </p:cNvPr>
            <p:cNvSpPr/>
            <p:nvPr/>
          </p:nvSpPr>
          <p:spPr>
            <a:xfrm>
              <a:off x="1243012" y="41910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903C0A1-53CD-74A0-469D-AC8E3776338F}"/>
                </a:ext>
              </a:extLst>
            </p:cNvPr>
            <p:cNvSpPr/>
            <p:nvPr/>
          </p:nvSpPr>
          <p:spPr>
            <a:xfrm>
              <a:off x="1435894" y="41910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873A86F-1EF3-19A9-EE43-0E59B75F788C}"/>
                </a:ext>
              </a:extLst>
            </p:cNvPr>
            <p:cNvSpPr/>
            <p:nvPr/>
          </p:nvSpPr>
          <p:spPr>
            <a:xfrm>
              <a:off x="866775" y="39814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2AB35AE-2587-DD99-4143-B01300B228CD}"/>
                </a:ext>
              </a:extLst>
            </p:cNvPr>
            <p:cNvSpPr/>
            <p:nvPr/>
          </p:nvSpPr>
          <p:spPr>
            <a:xfrm>
              <a:off x="1059656" y="39814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46BB6E-59F1-B5CA-758B-62E9344E915E}"/>
                </a:ext>
              </a:extLst>
            </p:cNvPr>
            <p:cNvSpPr/>
            <p:nvPr/>
          </p:nvSpPr>
          <p:spPr>
            <a:xfrm>
              <a:off x="1252537" y="39814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EA65462-9982-FF15-871D-224C43DF47E2}"/>
                </a:ext>
              </a:extLst>
            </p:cNvPr>
            <p:cNvSpPr/>
            <p:nvPr/>
          </p:nvSpPr>
          <p:spPr>
            <a:xfrm>
              <a:off x="1445419" y="39814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A5CC50B-31B4-8566-3B8A-65C0F78BED0D}"/>
                </a:ext>
              </a:extLst>
            </p:cNvPr>
            <p:cNvSpPr/>
            <p:nvPr/>
          </p:nvSpPr>
          <p:spPr>
            <a:xfrm>
              <a:off x="866775" y="37719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BCB8454-F63F-E2B1-ECB4-F64D6B1D49D0}"/>
                </a:ext>
              </a:extLst>
            </p:cNvPr>
            <p:cNvSpPr/>
            <p:nvPr/>
          </p:nvSpPr>
          <p:spPr>
            <a:xfrm>
              <a:off x="1059656" y="37719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2E6C229-28BB-CD26-28FE-610D878DFE26}"/>
                </a:ext>
              </a:extLst>
            </p:cNvPr>
            <p:cNvSpPr/>
            <p:nvPr/>
          </p:nvSpPr>
          <p:spPr>
            <a:xfrm>
              <a:off x="1252537" y="37719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C25F0C3-A2F9-2EA1-BFF0-A9A61DED80C9}"/>
                </a:ext>
              </a:extLst>
            </p:cNvPr>
            <p:cNvSpPr/>
            <p:nvPr/>
          </p:nvSpPr>
          <p:spPr>
            <a:xfrm>
              <a:off x="1445419" y="37719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00D8B8AC-2251-1A3F-0F88-B3B9B56ADC3E}"/>
              </a:ext>
            </a:extLst>
          </p:cNvPr>
          <p:cNvSpPr>
            <a:spLocks noChangeAspect="1"/>
          </p:cNvSpPr>
          <p:nvPr/>
        </p:nvSpPr>
        <p:spPr>
          <a:xfrm>
            <a:off x="5706877" y="3895165"/>
            <a:ext cx="525174" cy="8252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DE8AD38E-30E0-AB9B-30DD-16A99A8CB261}"/>
              </a:ext>
            </a:extLst>
          </p:cNvPr>
          <p:cNvGrpSpPr>
            <a:grpSpLocks noChangeAspect="1"/>
          </p:cNvGrpSpPr>
          <p:nvPr/>
        </p:nvGrpSpPr>
        <p:grpSpPr>
          <a:xfrm>
            <a:off x="5729539" y="3920172"/>
            <a:ext cx="479851" cy="775258"/>
            <a:chOff x="857250" y="3771900"/>
            <a:chExt cx="731044" cy="1181100"/>
          </a:xfrm>
        </p:grpSpPr>
        <p:sp>
          <p:nvSpPr>
            <p:cNvPr id="89" name="Oval 88">
              <a:extLst>
                <a:ext uri="{FF2B5EF4-FFF2-40B4-BE49-F238E27FC236}">
                  <a16:creationId xmlns:a16="http://schemas.microsoft.com/office/drawing/2014/main" id="{A59F81EC-25C6-FB27-5B96-A4E0D5FA1120}"/>
                </a:ext>
              </a:extLst>
            </p:cNvPr>
            <p:cNvSpPr/>
            <p:nvPr/>
          </p:nvSpPr>
          <p:spPr>
            <a:xfrm>
              <a:off x="857250"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0F3DCCA-387B-3CAD-731B-637F542A52C2}"/>
                </a:ext>
              </a:extLst>
            </p:cNvPr>
            <p:cNvSpPr/>
            <p:nvPr/>
          </p:nvSpPr>
          <p:spPr>
            <a:xfrm>
              <a:off x="1050131"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1862C3D-B414-7FA4-7712-3D2AD24F727D}"/>
                </a:ext>
              </a:extLst>
            </p:cNvPr>
            <p:cNvSpPr/>
            <p:nvPr/>
          </p:nvSpPr>
          <p:spPr>
            <a:xfrm>
              <a:off x="1243012"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5851ABA-AA1B-9A1C-614F-37AB1E2CC3B9}"/>
                </a:ext>
              </a:extLst>
            </p:cNvPr>
            <p:cNvSpPr/>
            <p:nvPr/>
          </p:nvSpPr>
          <p:spPr>
            <a:xfrm>
              <a:off x="1435894"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37FD1CE-1BBB-2030-3BFC-C40EA862979F}"/>
                </a:ext>
              </a:extLst>
            </p:cNvPr>
            <p:cNvSpPr/>
            <p:nvPr/>
          </p:nvSpPr>
          <p:spPr>
            <a:xfrm>
              <a:off x="857250"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EFD934D-9907-3890-256C-5394592CCCAC}"/>
                </a:ext>
              </a:extLst>
            </p:cNvPr>
            <p:cNvSpPr/>
            <p:nvPr/>
          </p:nvSpPr>
          <p:spPr>
            <a:xfrm>
              <a:off x="1050131"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929199D-597A-1027-4C9A-282BCB7C0E38}"/>
                </a:ext>
              </a:extLst>
            </p:cNvPr>
            <p:cNvSpPr/>
            <p:nvPr/>
          </p:nvSpPr>
          <p:spPr>
            <a:xfrm>
              <a:off x="1243012"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5440C19-2DCF-FF12-9706-B5EEDA722F03}"/>
                </a:ext>
              </a:extLst>
            </p:cNvPr>
            <p:cNvSpPr/>
            <p:nvPr/>
          </p:nvSpPr>
          <p:spPr>
            <a:xfrm>
              <a:off x="1435894"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9CFDB79-EC4C-AD6B-1D43-B131F5D41A97}"/>
                </a:ext>
              </a:extLst>
            </p:cNvPr>
            <p:cNvSpPr/>
            <p:nvPr/>
          </p:nvSpPr>
          <p:spPr>
            <a:xfrm>
              <a:off x="857250"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D501807-59AF-C4CD-074E-FC30315E97A6}"/>
                </a:ext>
              </a:extLst>
            </p:cNvPr>
            <p:cNvSpPr/>
            <p:nvPr/>
          </p:nvSpPr>
          <p:spPr>
            <a:xfrm>
              <a:off x="1050131"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874023C-F312-B99E-FCF4-53E2C9DEBA7D}"/>
                </a:ext>
              </a:extLst>
            </p:cNvPr>
            <p:cNvSpPr/>
            <p:nvPr/>
          </p:nvSpPr>
          <p:spPr>
            <a:xfrm>
              <a:off x="1243012"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A886D59-9C5C-733B-3C45-E1668D924429}"/>
                </a:ext>
              </a:extLst>
            </p:cNvPr>
            <p:cNvSpPr/>
            <p:nvPr/>
          </p:nvSpPr>
          <p:spPr>
            <a:xfrm>
              <a:off x="1435894"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A4DFF2B-4062-77D1-339A-550B60149E27}"/>
                </a:ext>
              </a:extLst>
            </p:cNvPr>
            <p:cNvSpPr/>
            <p:nvPr/>
          </p:nvSpPr>
          <p:spPr>
            <a:xfrm>
              <a:off x="857250" y="41910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DDA379D-2693-D8EF-E90A-CF7F6403D9C0}"/>
                </a:ext>
              </a:extLst>
            </p:cNvPr>
            <p:cNvSpPr/>
            <p:nvPr/>
          </p:nvSpPr>
          <p:spPr>
            <a:xfrm>
              <a:off x="1050131" y="41910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0261860-83F5-E35B-0362-7198D62F3ED8}"/>
                </a:ext>
              </a:extLst>
            </p:cNvPr>
            <p:cNvSpPr/>
            <p:nvPr/>
          </p:nvSpPr>
          <p:spPr>
            <a:xfrm>
              <a:off x="1243012" y="41910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6CA7109-9466-1239-3073-5481D18ED120}"/>
                </a:ext>
              </a:extLst>
            </p:cNvPr>
            <p:cNvSpPr/>
            <p:nvPr/>
          </p:nvSpPr>
          <p:spPr>
            <a:xfrm>
              <a:off x="1435894" y="41910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D8B67C7-2171-FFDE-60E8-BF48A33F12F0}"/>
                </a:ext>
              </a:extLst>
            </p:cNvPr>
            <p:cNvSpPr/>
            <p:nvPr/>
          </p:nvSpPr>
          <p:spPr>
            <a:xfrm>
              <a:off x="866775" y="39814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74A07F3-57A0-FCF8-5CAD-59906446093C}"/>
                </a:ext>
              </a:extLst>
            </p:cNvPr>
            <p:cNvSpPr/>
            <p:nvPr/>
          </p:nvSpPr>
          <p:spPr>
            <a:xfrm>
              <a:off x="1059656" y="39814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687C8AB-2745-B2D7-9E9E-D17C7A9D7EAC}"/>
                </a:ext>
              </a:extLst>
            </p:cNvPr>
            <p:cNvSpPr/>
            <p:nvPr/>
          </p:nvSpPr>
          <p:spPr>
            <a:xfrm>
              <a:off x="1252537" y="39814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5D28BC3A-DF79-5153-5CFE-DE86E60C9CE1}"/>
                </a:ext>
              </a:extLst>
            </p:cNvPr>
            <p:cNvSpPr/>
            <p:nvPr/>
          </p:nvSpPr>
          <p:spPr>
            <a:xfrm>
              <a:off x="1445419" y="39814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34259EF-DB5F-772B-A8EF-58D77F2BC6AB}"/>
                </a:ext>
              </a:extLst>
            </p:cNvPr>
            <p:cNvSpPr/>
            <p:nvPr/>
          </p:nvSpPr>
          <p:spPr>
            <a:xfrm>
              <a:off x="866775" y="37719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C04D502-5D88-580F-102F-ABE3B17DAC59}"/>
                </a:ext>
              </a:extLst>
            </p:cNvPr>
            <p:cNvSpPr/>
            <p:nvPr/>
          </p:nvSpPr>
          <p:spPr>
            <a:xfrm>
              <a:off x="1059656" y="37719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2FD44014-D3F3-F0A5-CB07-408FE04AD210}"/>
                </a:ext>
              </a:extLst>
            </p:cNvPr>
            <p:cNvSpPr/>
            <p:nvPr/>
          </p:nvSpPr>
          <p:spPr>
            <a:xfrm>
              <a:off x="1252537" y="37719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F4DF0AD0-2DA8-225B-003F-EE794A7B36EA}"/>
                </a:ext>
              </a:extLst>
            </p:cNvPr>
            <p:cNvSpPr/>
            <p:nvPr/>
          </p:nvSpPr>
          <p:spPr>
            <a:xfrm>
              <a:off x="1445419" y="37719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a:extLst>
              <a:ext uri="{FF2B5EF4-FFF2-40B4-BE49-F238E27FC236}">
                <a16:creationId xmlns:a16="http://schemas.microsoft.com/office/drawing/2014/main" id="{DF7C480F-A9BB-52E4-46F6-BC27B2C3B418}"/>
              </a:ext>
            </a:extLst>
          </p:cNvPr>
          <p:cNvSpPr>
            <a:spLocks noChangeAspect="1"/>
          </p:cNvSpPr>
          <p:nvPr/>
        </p:nvSpPr>
        <p:spPr>
          <a:xfrm>
            <a:off x="7059426" y="3895165"/>
            <a:ext cx="525174" cy="8252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CADBB72-ED70-C99E-E1E2-3FFB521D5301}"/>
              </a:ext>
            </a:extLst>
          </p:cNvPr>
          <p:cNvGrpSpPr>
            <a:grpSpLocks noChangeAspect="1"/>
          </p:cNvGrpSpPr>
          <p:nvPr/>
        </p:nvGrpSpPr>
        <p:grpSpPr>
          <a:xfrm>
            <a:off x="7082088" y="3920172"/>
            <a:ext cx="479851" cy="775258"/>
            <a:chOff x="857250" y="3771900"/>
            <a:chExt cx="731044" cy="1181100"/>
          </a:xfrm>
        </p:grpSpPr>
        <p:sp>
          <p:nvSpPr>
            <p:cNvPr id="115" name="Oval 114">
              <a:extLst>
                <a:ext uri="{FF2B5EF4-FFF2-40B4-BE49-F238E27FC236}">
                  <a16:creationId xmlns:a16="http://schemas.microsoft.com/office/drawing/2014/main" id="{F5F7517B-6743-25EF-F6D7-EAF55B6DA6CB}"/>
                </a:ext>
              </a:extLst>
            </p:cNvPr>
            <p:cNvSpPr/>
            <p:nvPr/>
          </p:nvSpPr>
          <p:spPr>
            <a:xfrm>
              <a:off x="857250"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451B92C-1D17-171C-1427-DCC36EF0F005}"/>
                </a:ext>
              </a:extLst>
            </p:cNvPr>
            <p:cNvSpPr/>
            <p:nvPr/>
          </p:nvSpPr>
          <p:spPr>
            <a:xfrm>
              <a:off x="1050131"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8875903-D2FB-0C90-853D-86FAA48D8DF4}"/>
                </a:ext>
              </a:extLst>
            </p:cNvPr>
            <p:cNvSpPr/>
            <p:nvPr/>
          </p:nvSpPr>
          <p:spPr>
            <a:xfrm>
              <a:off x="1243012"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3E61F2C-4199-A2B8-198A-2C3F68D53792}"/>
                </a:ext>
              </a:extLst>
            </p:cNvPr>
            <p:cNvSpPr/>
            <p:nvPr/>
          </p:nvSpPr>
          <p:spPr>
            <a:xfrm>
              <a:off x="1435894" y="481012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924F351E-CA85-9240-EC77-3A86C558266F}"/>
                </a:ext>
              </a:extLst>
            </p:cNvPr>
            <p:cNvSpPr/>
            <p:nvPr/>
          </p:nvSpPr>
          <p:spPr>
            <a:xfrm>
              <a:off x="857250"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88B16BA6-B55B-6F21-9FB5-17CC71315B5D}"/>
                </a:ext>
              </a:extLst>
            </p:cNvPr>
            <p:cNvSpPr/>
            <p:nvPr/>
          </p:nvSpPr>
          <p:spPr>
            <a:xfrm>
              <a:off x="1050131"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11A51B30-197C-7349-FD09-673492AA0309}"/>
                </a:ext>
              </a:extLst>
            </p:cNvPr>
            <p:cNvSpPr/>
            <p:nvPr/>
          </p:nvSpPr>
          <p:spPr>
            <a:xfrm>
              <a:off x="1243012"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4FC2F46-00A0-9078-B6DD-C55F2F0A78BC}"/>
                </a:ext>
              </a:extLst>
            </p:cNvPr>
            <p:cNvSpPr/>
            <p:nvPr/>
          </p:nvSpPr>
          <p:spPr>
            <a:xfrm>
              <a:off x="1435894" y="4600575"/>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3E5AE7A-6347-8D25-DC0E-8D34497EC404}"/>
                </a:ext>
              </a:extLst>
            </p:cNvPr>
            <p:cNvSpPr/>
            <p:nvPr/>
          </p:nvSpPr>
          <p:spPr>
            <a:xfrm>
              <a:off x="857250"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BD9A2DE-3322-D00B-0F97-F4AA938912BB}"/>
                </a:ext>
              </a:extLst>
            </p:cNvPr>
            <p:cNvSpPr/>
            <p:nvPr/>
          </p:nvSpPr>
          <p:spPr>
            <a:xfrm>
              <a:off x="1050131"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C0FC3919-C3D3-CEA1-9AF7-AAAFA1CC9B2B}"/>
                </a:ext>
              </a:extLst>
            </p:cNvPr>
            <p:cNvSpPr/>
            <p:nvPr/>
          </p:nvSpPr>
          <p:spPr>
            <a:xfrm>
              <a:off x="1243012"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F6CA54A-DC47-B632-733A-1AD1122138FA}"/>
                </a:ext>
              </a:extLst>
            </p:cNvPr>
            <p:cNvSpPr/>
            <p:nvPr/>
          </p:nvSpPr>
          <p:spPr>
            <a:xfrm>
              <a:off x="1435894" y="440055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3C3B06D-7906-5CC3-E19C-01AF075A5D69}"/>
                </a:ext>
              </a:extLst>
            </p:cNvPr>
            <p:cNvSpPr/>
            <p:nvPr/>
          </p:nvSpPr>
          <p:spPr>
            <a:xfrm>
              <a:off x="857250" y="419100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1FE1F5F-BCE2-E3E8-2EC5-9093646FBC6A}"/>
                </a:ext>
              </a:extLst>
            </p:cNvPr>
            <p:cNvSpPr/>
            <p:nvPr/>
          </p:nvSpPr>
          <p:spPr>
            <a:xfrm>
              <a:off x="1050131" y="419100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AFAA8EA-C735-E2FE-165E-BAFBD12FB411}"/>
                </a:ext>
              </a:extLst>
            </p:cNvPr>
            <p:cNvSpPr/>
            <p:nvPr/>
          </p:nvSpPr>
          <p:spPr>
            <a:xfrm>
              <a:off x="1243012" y="419100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088B12D3-A4DE-38CA-A046-6642AA255C25}"/>
                </a:ext>
              </a:extLst>
            </p:cNvPr>
            <p:cNvSpPr/>
            <p:nvPr/>
          </p:nvSpPr>
          <p:spPr>
            <a:xfrm>
              <a:off x="1435894" y="4191000"/>
              <a:ext cx="142875" cy="14287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69C0D836-EF92-01BA-D3D7-86E9003DE7C8}"/>
                </a:ext>
              </a:extLst>
            </p:cNvPr>
            <p:cNvSpPr/>
            <p:nvPr/>
          </p:nvSpPr>
          <p:spPr>
            <a:xfrm>
              <a:off x="866775" y="398145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8B744C20-5A77-E147-6AB4-863EC1811185}"/>
                </a:ext>
              </a:extLst>
            </p:cNvPr>
            <p:cNvSpPr/>
            <p:nvPr/>
          </p:nvSpPr>
          <p:spPr>
            <a:xfrm>
              <a:off x="1059656" y="398145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D4DA7A6-3508-4F1A-B824-D3F606CB9CF3}"/>
                </a:ext>
              </a:extLst>
            </p:cNvPr>
            <p:cNvSpPr/>
            <p:nvPr/>
          </p:nvSpPr>
          <p:spPr>
            <a:xfrm>
              <a:off x="1252537" y="398145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5A5C7193-4D98-A767-FBF1-82C2468C81B7}"/>
                </a:ext>
              </a:extLst>
            </p:cNvPr>
            <p:cNvSpPr/>
            <p:nvPr/>
          </p:nvSpPr>
          <p:spPr>
            <a:xfrm>
              <a:off x="1445419" y="398145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B0A6B78-72DD-D9FC-CBFD-CF04CA9BA4D5}"/>
                </a:ext>
              </a:extLst>
            </p:cNvPr>
            <p:cNvSpPr/>
            <p:nvPr/>
          </p:nvSpPr>
          <p:spPr>
            <a:xfrm>
              <a:off x="866775" y="377190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02F1079-0712-3832-6C37-B62F00AB4E5D}"/>
                </a:ext>
              </a:extLst>
            </p:cNvPr>
            <p:cNvSpPr/>
            <p:nvPr/>
          </p:nvSpPr>
          <p:spPr>
            <a:xfrm>
              <a:off x="1059656" y="377190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0B0421D-DB46-FBDB-1166-4DF5ABFED740}"/>
                </a:ext>
              </a:extLst>
            </p:cNvPr>
            <p:cNvSpPr/>
            <p:nvPr/>
          </p:nvSpPr>
          <p:spPr>
            <a:xfrm>
              <a:off x="1252537" y="377190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C3C79B4-9BB8-D9D8-B8BF-36974721699F}"/>
                </a:ext>
              </a:extLst>
            </p:cNvPr>
            <p:cNvSpPr/>
            <p:nvPr/>
          </p:nvSpPr>
          <p:spPr>
            <a:xfrm>
              <a:off x="1445419" y="377190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Rectangle 138">
            <a:extLst>
              <a:ext uri="{FF2B5EF4-FFF2-40B4-BE49-F238E27FC236}">
                <a16:creationId xmlns:a16="http://schemas.microsoft.com/office/drawing/2014/main" id="{8EF0AEEC-CFE1-FF70-7C06-D2FED47F510C}"/>
              </a:ext>
            </a:extLst>
          </p:cNvPr>
          <p:cNvSpPr>
            <a:spLocks noChangeAspect="1"/>
          </p:cNvSpPr>
          <p:nvPr/>
        </p:nvSpPr>
        <p:spPr>
          <a:xfrm>
            <a:off x="7735701" y="3895165"/>
            <a:ext cx="525174" cy="8252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F106C551-281D-71C8-1EE9-5831F91E73BE}"/>
              </a:ext>
            </a:extLst>
          </p:cNvPr>
          <p:cNvGrpSpPr>
            <a:grpSpLocks noChangeAspect="1"/>
          </p:cNvGrpSpPr>
          <p:nvPr/>
        </p:nvGrpSpPr>
        <p:grpSpPr>
          <a:xfrm>
            <a:off x="7758363" y="3920172"/>
            <a:ext cx="479851" cy="775258"/>
            <a:chOff x="857250" y="3771900"/>
            <a:chExt cx="731044" cy="1181100"/>
          </a:xfrm>
        </p:grpSpPr>
        <p:sp>
          <p:nvSpPr>
            <p:cNvPr id="141" name="Oval 140">
              <a:extLst>
                <a:ext uri="{FF2B5EF4-FFF2-40B4-BE49-F238E27FC236}">
                  <a16:creationId xmlns:a16="http://schemas.microsoft.com/office/drawing/2014/main" id="{84BD119C-3666-6170-8E4B-4AB9483E1B36}"/>
                </a:ext>
              </a:extLst>
            </p:cNvPr>
            <p:cNvSpPr/>
            <p:nvPr/>
          </p:nvSpPr>
          <p:spPr>
            <a:xfrm>
              <a:off x="857250" y="4810125"/>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615FF3B2-0FDF-7C0D-662C-826538CB2C4A}"/>
                </a:ext>
              </a:extLst>
            </p:cNvPr>
            <p:cNvSpPr/>
            <p:nvPr/>
          </p:nvSpPr>
          <p:spPr>
            <a:xfrm>
              <a:off x="1050131" y="4810125"/>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7C810C3-F6A2-E847-8B94-DCE1F62BED9D}"/>
                </a:ext>
              </a:extLst>
            </p:cNvPr>
            <p:cNvSpPr/>
            <p:nvPr/>
          </p:nvSpPr>
          <p:spPr>
            <a:xfrm>
              <a:off x="1243012" y="4810125"/>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E7CE245-39DF-698C-13FD-D6ADAD86A92A}"/>
                </a:ext>
              </a:extLst>
            </p:cNvPr>
            <p:cNvSpPr/>
            <p:nvPr/>
          </p:nvSpPr>
          <p:spPr>
            <a:xfrm>
              <a:off x="1435894" y="4810125"/>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BB54E96-06EB-1E68-CF3B-427DBBE06524}"/>
                </a:ext>
              </a:extLst>
            </p:cNvPr>
            <p:cNvSpPr/>
            <p:nvPr/>
          </p:nvSpPr>
          <p:spPr>
            <a:xfrm>
              <a:off x="857250" y="4600575"/>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D2E004A2-1518-013D-BFC8-F1169C6AAB3F}"/>
                </a:ext>
              </a:extLst>
            </p:cNvPr>
            <p:cNvSpPr/>
            <p:nvPr/>
          </p:nvSpPr>
          <p:spPr>
            <a:xfrm>
              <a:off x="1050131" y="4600575"/>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3F2AF9B-9C8A-39B9-3DA8-9D67E6B22D09}"/>
                </a:ext>
              </a:extLst>
            </p:cNvPr>
            <p:cNvSpPr/>
            <p:nvPr/>
          </p:nvSpPr>
          <p:spPr>
            <a:xfrm>
              <a:off x="1243012" y="4600575"/>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9D8D33E-3D2F-363F-7835-4430902AC51A}"/>
                </a:ext>
              </a:extLst>
            </p:cNvPr>
            <p:cNvSpPr/>
            <p:nvPr/>
          </p:nvSpPr>
          <p:spPr>
            <a:xfrm>
              <a:off x="1435894" y="4600575"/>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99EA20B-82C6-AA32-66E5-326A23F2E1D2}"/>
                </a:ext>
              </a:extLst>
            </p:cNvPr>
            <p:cNvSpPr/>
            <p:nvPr/>
          </p:nvSpPr>
          <p:spPr>
            <a:xfrm>
              <a:off x="857250" y="440055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5DEC421E-9471-C942-B37A-E2C56BD28895}"/>
                </a:ext>
              </a:extLst>
            </p:cNvPr>
            <p:cNvSpPr/>
            <p:nvPr/>
          </p:nvSpPr>
          <p:spPr>
            <a:xfrm>
              <a:off x="1050131" y="440055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EDD01366-2373-67ED-54E9-B6064A33F055}"/>
                </a:ext>
              </a:extLst>
            </p:cNvPr>
            <p:cNvSpPr/>
            <p:nvPr/>
          </p:nvSpPr>
          <p:spPr>
            <a:xfrm>
              <a:off x="1243012" y="440055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4473DBDB-1B51-6F56-C9DD-050DCC065EA9}"/>
                </a:ext>
              </a:extLst>
            </p:cNvPr>
            <p:cNvSpPr/>
            <p:nvPr/>
          </p:nvSpPr>
          <p:spPr>
            <a:xfrm>
              <a:off x="1435894" y="440055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156F9302-20B7-7999-E78A-EF400CFB2066}"/>
                </a:ext>
              </a:extLst>
            </p:cNvPr>
            <p:cNvSpPr/>
            <p:nvPr/>
          </p:nvSpPr>
          <p:spPr>
            <a:xfrm>
              <a:off x="857250"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0A645C6-0CC5-0BCF-E523-C19C085B4607}"/>
                </a:ext>
              </a:extLst>
            </p:cNvPr>
            <p:cNvSpPr/>
            <p:nvPr/>
          </p:nvSpPr>
          <p:spPr>
            <a:xfrm>
              <a:off x="1050131"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9C7A97CB-542F-ACD0-D6D1-3C088D6B812E}"/>
                </a:ext>
              </a:extLst>
            </p:cNvPr>
            <p:cNvSpPr/>
            <p:nvPr/>
          </p:nvSpPr>
          <p:spPr>
            <a:xfrm>
              <a:off x="1243012" y="419100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09736026-51F5-5A51-AF7D-7DADD1A3AB6C}"/>
                </a:ext>
              </a:extLst>
            </p:cNvPr>
            <p:cNvSpPr/>
            <p:nvPr/>
          </p:nvSpPr>
          <p:spPr>
            <a:xfrm>
              <a:off x="1435894" y="4191000"/>
              <a:ext cx="142875" cy="1428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6B832083-03BF-56CA-529F-F333F959CBC3}"/>
                </a:ext>
              </a:extLst>
            </p:cNvPr>
            <p:cNvSpPr/>
            <p:nvPr/>
          </p:nvSpPr>
          <p:spPr>
            <a:xfrm>
              <a:off x="866775"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3EDB4A2-BBA8-DF50-4989-88E1A1DCA7F8}"/>
                </a:ext>
              </a:extLst>
            </p:cNvPr>
            <p:cNvSpPr/>
            <p:nvPr/>
          </p:nvSpPr>
          <p:spPr>
            <a:xfrm>
              <a:off x="1059656"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8609663E-2B16-BC67-A0C9-DFCCD696F0EC}"/>
                </a:ext>
              </a:extLst>
            </p:cNvPr>
            <p:cNvSpPr/>
            <p:nvPr/>
          </p:nvSpPr>
          <p:spPr>
            <a:xfrm>
              <a:off x="1252537"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B3350AD3-6278-15D8-BD36-BAEEFB03A901}"/>
                </a:ext>
              </a:extLst>
            </p:cNvPr>
            <p:cNvSpPr/>
            <p:nvPr/>
          </p:nvSpPr>
          <p:spPr>
            <a:xfrm>
              <a:off x="1445419"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74044B2-ED94-0EB5-BF06-56EA322ECEFA}"/>
                </a:ext>
              </a:extLst>
            </p:cNvPr>
            <p:cNvSpPr/>
            <p:nvPr/>
          </p:nvSpPr>
          <p:spPr>
            <a:xfrm>
              <a:off x="866775"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07BC4E9D-BB00-D7E1-27CB-1083EEF1EF8D}"/>
                </a:ext>
              </a:extLst>
            </p:cNvPr>
            <p:cNvSpPr/>
            <p:nvPr/>
          </p:nvSpPr>
          <p:spPr>
            <a:xfrm>
              <a:off x="1059656"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E84B495-AF4E-125C-F939-8A6C1E7410EE}"/>
                </a:ext>
              </a:extLst>
            </p:cNvPr>
            <p:cNvSpPr/>
            <p:nvPr/>
          </p:nvSpPr>
          <p:spPr>
            <a:xfrm>
              <a:off x="1252537"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F92F29F-471F-9ECE-C3C9-8EBA33D98B53}"/>
                </a:ext>
              </a:extLst>
            </p:cNvPr>
            <p:cNvSpPr/>
            <p:nvPr/>
          </p:nvSpPr>
          <p:spPr>
            <a:xfrm>
              <a:off x="1445419"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295A318D-CA25-DAFE-54F7-0E388EEC950F}"/>
              </a:ext>
            </a:extLst>
          </p:cNvPr>
          <p:cNvSpPr>
            <a:spLocks noChangeAspect="1"/>
          </p:cNvSpPr>
          <p:nvPr/>
        </p:nvSpPr>
        <p:spPr>
          <a:xfrm>
            <a:off x="8411976" y="3895165"/>
            <a:ext cx="525174" cy="8252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6" name="Group 165">
            <a:extLst>
              <a:ext uri="{FF2B5EF4-FFF2-40B4-BE49-F238E27FC236}">
                <a16:creationId xmlns:a16="http://schemas.microsoft.com/office/drawing/2014/main" id="{0A07DFEA-90BB-250A-C6B7-76175008E215}"/>
              </a:ext>
            </a:extLst>
          </p:cNvPr>
          <p:cNvGrpSpPr>
            <a:grpSpLocks noChangeAspect="1"/>
          </p:cNvGrpSpPr>
          <p:nvPr/>
        </p:nvGrpSpPr>
        <p:grpSpPr>
          <a:xfrm>
            <a:off x="8434638" y="3920172"/>
            <a:ext cx="479851" cy="775258"/>
            <a:chOff x="857250" y="3771900"/>
            <a:chExt cx="731044" cy="1181100"/>
          </a:xfrm>
        </p:grpSpPr>
        <p:sp>
          <p:nvSpPr>
            <p:cNvPr id="167" name="Oval 166">
              <a:extLst>
                <a:ext uri="{FF2B5EF4-FFF2-40B4-BE49-F238E27FC236}">
                  <a16:creationId xmlns:a16="http://schemas.microsoft.com/office/drawing/2014/main" id="{01B8BE0B-FC1A-8758-5239-21988D2F5817}"/>
                </a:ext>
              </a:extLst>
            </p:cNvPr>
            <p:cNvSpPr/>
            <p:nvPr/>
          </p:nvSpPr>
          <p:spPr>
            <a:xfrm>
              <a:off x="857250" y="481012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443FC27B-5A63-92D9-0DEC-ED5F8A5CDD45}"/>
                </a:ext>
              </a:extLst>
            </p:cNvPr>
            <p:cNvSpPr/>
            <p:nvPr/>
          </p:nvSpPr>
          <p:spPr>
            <a:xfrm>
              <a:off x="1050131" y="481012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3C032099-C112-C1B6-04DD-5391165887CD}"/>
                </a:ext>
              </a:extLst>
            </p:cNvPr>
            <p:cNvSpPr/>
            <p:nvPr/>
          </p:nvSpPr>
          <p:spPr>
            <a:xfrm>
              <a:off x="1243012" y="481012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B93AB299-B2FB-FC9F-80F5-BC0AEF956F25}"/>
                </a:ext>
              </a:extLst>
            </p:cNvPr>
            <p:cNvSpPr/>
            <p:nvPr/>
          </p:nvSpPr>
          <p:spPr>
            <a:xfrm>
              <a:off x="1435894" y="481012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C8E6F09-C250-5018-0261-249EBDC0617D}"/>
                </a:ext>
              </a:extLst>
            </p:cNvPr>
            <p:cNvSpPr/>
            <p:nvPr/>
          </p:nvSpPr>
          <p:spPr>
            <a:xfrm>
              <a:off x="857250" y="460057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6C5F4363-8D2F-6771-D6DE-DAE1C9956B4B}"/>
                </a:ext>
              </a:extLst>
            </p:cNvPr>
            <p:cNvSpPr/>
            <p:nvPr/>
          </p:nvSpPr>
          <p:spPr>
            <a:xfrm>
              <a:off x="1050131" y="460057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4BBFD79C-3ADE-2952-4AFD-2FF47627A8A1}"/>
                </a:ext>
              </a:extLst>
            </p:cNvPr>
            <p:cNvSpPr/>
            <p:nvPr/>
          </p:nvSpPr>
          <p:spPr>
            <a:xfrm>
              <a:off x="1243012" y="460057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0E47DC39-3696-0526-8877-057915C001CF}"/>
                </a:ext>
              </a:extLst>
            </p:cNvPr>
            <p:cNvSpPr/>
            <p:nvPr/>
          </p:nvSpPr>
          <p:spPr>
            <a:xfrm>
              <a:off x="1435894" y="460057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A1B0419-5E45-6460-1043-BB5F606B3C94}"/>
                </a:ext>
              </a:extLst>
            </p:cNvPr>
            <p:cNvSpPr/>
            <p:nvPr/>
          </p:nvSpPr>
          <p:spPr>
            <a:xfrm>
              <a:off x="857250" y="44005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4B866365-41CC-38C7-7159-9F11BF58A0E9}"/>
                </a:ext>
              </a:extLst>
            </p:cNvPr>
            <p:cNvSpPr/>
            <p:nvPr/>
          </p:nvSpPr>
          <p:spPr>
            <a:xfrm>
              <a:off x="1050131" y="44005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DA482A6-29BF-AE0F-A806-1D81D6B2F896}"/>
                </a:ext>
              </a:extLst>
            </p:cNvPr>
            <p:cNvSpPr/>
            <p:nvPr/>
          </p:nvSpPr>
          <p:spPr>
            <a:xfrm>
              <a:off x="1243012" y="44005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166C5DA-9DA7-9016-954F-2BBAC5E2F298}"/>
                </a:ext>
              </a:extLst>
            </p:cNvPr>
            <p:cNvSpPr/>
            <p:nvPr/>
          </p:nvSpPr>
          <p:spPr>
            <a:xfrm>
              <a:off x="1435894" y="44005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D480D7-6A78-D102-D170-EFBA1225D943}"/>
                </a:ext>
              </a:extLst>
            </p:cNvPr>
            <p:cNvSpPr/>
            <p:nvPr/>
          </p:nvSpPr>
          <p:spPr>
            <a:xfrm>
              <a:off x="857250"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BD409605-E66E-C5BF-86E8-DA1EBD5896BC}"/>
                </a:ext>
              </a:extLst>
            </p:cNvPr>
            <p:cNvSpPr/>
            <p:nvPr/>
          </p:nvSpPr>
          <p:spPr>
            <a:xfrm>
              <a:off x="1050131"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CBB4C94-C54E-E1F0-4D0D-52EBAE2F04FC}"/>
                </a:ext>
              </a:extLst>
            </p:cNvPr>
            <p:cNvSpPr/>
            <p:nvPr/>
          </p:nvSpPr>
          <p:spPr>
            <a:xfrm>
              <a:off x="1243012"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6B86F3A-F7C4-434B-2C38-B5B191A67D0F}"/>
                </a:ext>
              </a:extLst>
            </p:cNvPr>
            <p:cNvSpPr/>
            <p:nvPr/>
          </p:nvSpPr>
          <p:spPr>
            <a:xfrm>
              <a:off x="1435894"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EB62A54-D025-D673-EA23-6108B0DEB36C}"/>
                </a:ext>
              </a:extLst>
            </p:cNvPr>
            <p:cNvSpPr/>
            <p:nvPr/>
          </p:nvSpPr>
          <p:spPr>
            <a:xfrm>
              <a:off x="866775"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9C27AF1A-5AF2-2622-59E5-B460EC680586}"/>
                </a:ext>
              </a:extLst>
            </p:cNvPr>
            <p:cNvSpPr/>
            <p:nvPr/>
          </p:nvSpPr>
          <p:spPr>
            <a:xfrm>
              <a:off x="1059656"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38D48D98-7999-5434-4839-9C43E7F70C0E}"/>
                </a:ext>
              </a:extLst>
            </p:cNvPr>
            <p:cNvSpPr/>
            <p:nvPr/>
          </p:nvSpPr>
          <p:spPr>
            <a:xfrm>
              <a:off x="1252537"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D099BC6B-C38B-DA32-C39B-BF9C54D6A7F6}"/>
                </a:ext>
              </a:extLst>
            </p:cNvPr>
            <p:cNvSpPr/>
            <p:nvPr/>
          </p:nvSpPr>
          <p:spPr>
            <a:xfrm>
              <a:off x="1445419"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FDDCF6A-BC48-04B6-1B9D-6957EE8BECCF}"/>
                </a:ext>
              </a:extLst>
            </p:cNvPr>
            <p:cNvSpPr/>
            <p:nvPr/>
          </p:nvSpPr>
          <p:spPr>
            <a:xfrm>
              <a:off x="866775"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3A36CC0F-2605-3022-501F-9B2634EEA33D}"/>
                </a:ext>
              </a:extLst>
            </p:cNvPr>
            <p:cNvSpPr/>
            <p:nvPr/>
          </p:nvSpPr>
          <p:spPr>
            <a:xfrm>
              <a:off x="1059656"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15CDD108-12A8-970E-C71D-1B8D65999FC1}"/>
                </a:ext>
              </a:extLst>
            </p:cNvPr>
            <p:cNvSpPr/>
            <p:nvPr/>
          </p:nvSpPr>
          <p:spPr>
            <a:xfrm>
              <a:off x="1252537"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1D73406F-3CF8-5B2D-E792-3DE08778F90A}"/>
                </a:ext>
              </a:extLst>
            </p:cNvPr>
            <p:cNvSpPr/>
            <p:nvPr/>
          </p:nvSpPr>
          <p:spPr>
            <a:xfrm>
              <a:off x="1445419"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B0D68746-171D-5775-F846-1713D10C9541}"/>
              </a:ext>
            </a:extLst>
          </p:cNvPr>
          <p:cNvSpPr>
            <a:spLocks noChangeAspect="1"/>
          </p:cNvSpPr>
          <p:nvPr/>
        </p:nvSpPr>
        <p:spPr>
          <a:xfrm>
            <a:off x="9088251" y="3895165"/>
            <a:ext cx="525174" cy="82527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a:extLst>
              <a:ext uri="{FF2B5EF4-FFF2-40B4-BE49-F238E27FC236}">
                <a16:creationId xmlns:a16="http://schemas.microsoft.com/office/drawing/2014/main" id="{0BC3E420-1AA8-189A-32FA-422CD1E78CF3}"/>
              </a:ext>
            </a:extLst>
          </p:cNvPr>
          <p:cNvGrpSpPr>
            <a:grpSpLocks noChangeAspect="1"/>
          </p:cNvGrpSpPr>
          <p:nvPr/>
        </p:nvGrpSpPr>
        <p:grpSpPr>
          <a:xfrm>
            <a:off x="9110913" y="3920172"/>
            <a:ext cx="479851" cy="775258"/>
            <a:chOff x="857250" y="3771900"/>
            <a:chExt cx="731044" cy="1181100"/>
          </a:xfrm>
        </p:grpSpPr>
        <p:sp>
          <p:nvSpPr>
            <p:cNvPr id="193" name="Oval 192">
              <a:extLst>
                <a:ext uri="{FF2B5EF4-FFF2-40B4-BE49-F238E27FC236}">
                  <a16:creationId xmlns:a16="http://schemas.microsoft.com/office/drawing/2014/main" id="{4CA91DF5-F1D2-D92C-D76F-F58D34E36115}"/>
                </a:ext>
              </a:extLst>
            </p:cNvPr>
            <p:cNvSpPr/>
            <p:nvPr/>
          </p:nvSpPr>
          <p:spPr>
            <a:xfrm>
              <a:off x="857250" y="481012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3D1A37DA-ACEF-A88E-0D7A-5D3C7BB50A01}"/>
                </a:ext>
              </a:extLst>
            </p:cNvPr>
            <p:cNvSpPr/>
            <p:nvPr/>
          </p:nvSpPr>
          <p:spPr>
            <a:xfrm>
              <a:off x="1050131" y="481012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439FDD8B-8603-E027-2E63-0EE8682E1A9F}"/>
                </a:ext>
              </a:extLst>
            </p:cNvPr>
            <p:cNvSpPr/>
            <p:nvPr/>
          </p:nvSpPr>
          <p:spPr>
            <a:xfrm>
              <a:off x="1243012" y="481012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56E9DA31-48B4-429E-157A-F9CDAA717E01}"/>
                </a:ext>
              </a:extLst>
            </p:cNvPr>
            <p:cNvSpPr/>
            <p:nvPr/>
          </p:nvSpPr>
          <p:spPr>
            <a:xfrm>
              <a:off x="1435894" y="481012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FF0E76AC-C6FE-5C4F-6C5E-8DC28B9387EB}"/>
                </a:ext>
              </a:extLst>
            </p:cNvPr>
            <p:cNvSpPr/>
            <p:nvPr/>
          </p:nvSpPr>
          <p:spPr>
            <a:xfrm>
              <a:off x="857250" y="460057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F9057630-581E-11EC-B89F-E3278254CEE4}"/>
                </a:ext>
              </a:extLst>
            </p:cNvPr>
            <p:cNvSpPr/>
            <p:nvPr/>
          </p:nvSpPr>
          <p:spPr>
            <a:xfrm>
              <a:off x="1050131" y="460057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1090AF18-43AC-8E49-BCBA-16DB4CBDF9D6}"/>
                </a:ext>
              </a:extLst>
            </p:cNvPr>
            <p:cNvSpPr/>
            <p:nvPr/>
          </p:nvSpPr>
          <p:spPr>
            <a:xfrm>
              <a:off x="1243012" y="460057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CA59B1B-3E4C-90A7-C917-75A68724D29B}"/>
                </a:ext>
              </a:extLst>
            </p:cNvPr>
            <p:cNvSpPr/>
            <p:nvPr/>
          </p:nvSpPr>
          <p:spPr>
            <a:xfrm>
              <a:off x="1435894" y="4600575"/>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7900088B-002E-75A7-195C-10F69255A368}"/>
                </a:ext>
              </a:extLst>
            </p:cNvPr>
            <p:cNvSpPr/>
            <p:nvPr/>
          </p:nvSpPr>
          <p:spPr>
            <a:xfrm>
              <a:off x="857250" y="44005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5ECD0515-3E7A-3F54-4CDF-2C2E977F7309}"/>
                </a:ext>
              </a:extLst>
            </p:cNvPr>
            <p:cNvSpPr/>
            <p:nvPr/>
          </p:nvSpPr>
          <p:spPr>
            <a:xfrm>
              <a:off x="1050131" y="44005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53AF349-8176-B177-B3D2-B395F6B4920D}"/>
                </a:ext>
              </a:extLst>
            </p:cNvPr>
            <p:cNvSpPr/>
            <p:nvPr/>
          </p:nvSpPr>
          <p:spPr>
            <a:xfrm>
              <a:off x="1243012" y="44005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0851D1D-6C42-1661-4402-695B11224495}"/>
                </a:ext>
              </a:extLst>
            </p:cNvPr>
            <p:cNvSpPr/>
            <p:nvPr/>
          </p:nvSpPr>
          <p:spPr>
            <a:xfrm>
              <a:off x="1435894" y="44005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0677BD5F-EB90-A370-C2B0-5AF56A6B488D}"/>
                </a:ext>
              </a:extLst>
            </p:cNvPr>
            <p:cNvSpPr/>
            <p:nvPr/>
          </p:nvSpPr>
          <p:spPr>
            <a:xfrm>
              <a:off x="857250"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A624379C-BD0E-5663-11B9-0AC4FC0EC9D1}"/>
                </a:ext>
              </a:extLst>
            </p:cNvPr>
            <p:cNvSpPr/>
            <p:nvPr/>
          </p:nvSpPr>
          <p:spPr>
            <a:xfrm>
              <a:off x="1050131"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49BC928-55AC-A11C-59FB-AAFBBD961867}"/>
                </a:ext>
              </a:extLst>
            </p:cNvPr>
            <p:cNvSpPr/>
            <p:nvPr/>
          </p:nvSpPr>
          <p:spPr>
            <a:xfrm>
              <a:off x="1243012"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C6E6F384-4587-815A-5011-F12805831B2F}"/>
                </a:ext>
              </a:extLst>
            </p:cNvPr>
            <p:cNvSpPr/>
            <p:nvPr/>
          </p:nvSpPr>
          <p:spPr>
            <a:xfrm>
              <a:off x="1435894" y="41910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EE1A3995-ED88-063A-AC8B-745B78E48B54}"/>
                </a:ext>
              </a:extLst>
            </p:cNvPr>
            <p:cNvSpPr/>
            <p:nvPr/>
          </p:nvSpPr>
          <p:spPr>
            <a:xfrm>
              <a:off x="866775"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6F128C0-52B4-C967-E14C-8519C71DE11E}"/>
                </a:ext>
              </a:extLst>
            </p:cNvPr>
            <p:cNvSpPr/>
            <p:nvPr/>
          </p:nvSpPr>
          <p:spPr>
            <a:xfrm>
              <a:off x="1059656"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EFB0579-209A-65E7-6D2C-C73BCCE3F163}"/>
                </a:ext>
              </a:extLst>
            </p:cNvPr>
            <p:cNvSpPr/>
            <p:nvPr/>
          </p:nvSpPr>
          <p:spPr>
            <a:xfrm>
              <a:off x="1252537"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C8163AA8-9D75-4FD0-7707-EFA45BDE2F1F}"/>
                </a:ext>
              </a:extLst>
            </p:cNvPr>
            <p:cNvSpPr/>
            <p:nvPr/>
          </p:nvSpPr>
          <p:spPr>
            <a:xfrm>
              <a:off x="1445419" y="398145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CDCFAFCA-6C47-C074-2F9C-3FBCDB23234C}"/>
                </a:ext>
              </a:extLst>
            </p:cNvPr>
            <p:cNvSpPr/>
            <p:nvPr/>
          </p:nvSpPr>
          <p:spPr>
            <a:xfrm>
              <a:off x="866775"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B5F9993B-D771-A2AE-10DD-ED1E16BB2A68}"/>
                </a:ext>
              </a:extLst>
            </p:cNvPr>
            <p:cNvSpPr/>
            <p:nvPr/>
          </p:nvSpPr>
          <p:spPr>
            <a:xfrm>
              <a:off x="1059656"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55EDB1F-4E42-7083-8BBF-5AEFE13BAC66}"/>
                </a:ext>
              </a:extLst>
            </p:cNvPr>
            <p:cNvSpPr/>
            <p:nvPr/>
          </p:nvSpPr>
          <p:spPr>
            <a:xfrm>
              <a:off x="1252537"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9826E483-0DE3-9945-D894-C6FD900B9C53}"/>
                </a:ext>
              </a:extLst>
            </p:cNvPr>
            <p:cNvSpPr/>
            <p:nvPr/>
          </p:nvSpPr>
          <p:spPr>
            <a:xfrm>
              <a:off x="1445419" y="3771900"/>
              <a:ext cx="142875" cy="1428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Rectangle 216">
            <a:extLst>
              <a:ext uri="{FF2B5EF4-FFF2-40B4-BE49-F238E27FC236}">
                <a16:creationId xmlns:a16="http://schemas.microsoft.com/office/drawing/2014/main" id="{3DD592A4-C619-736F-656F-EB2E9C8A7BEE}"/>
              </a:ext>
            </a:extLst>
          </p:cNvPr>
          <p:cNvSpPr>
            <a:spLocks noChangeAspect="1"/>
          </p:cNvSpPr>
          <p:nvPr/>
        </p:nvSpPr>
        <p:spPr>
          <a:xfrm>
            <a:off x="2687928" y="1064984"/>
            <a:ext cx="1616418" cy="278848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3" name="Group 442">
            <a:extLst>
              <a:ext uri="{FF2B5EF4-FFF2-40B4-BE49-F238E27FC236}">
                <a16:creationId xmlns:a16="http://schemas.microsoft.com/office/drawing/2014/main" id="{D134F089-4397-8C87-E124-E1E01B249848}"/>
              </a:ext>
            </a:extLst>
          </p:cNvPr>
          <p:cNvGrpSpPr/>
          <p:nvPr/>
        </p:nvGrpSpPr>
        <p:grpSpPr>
          <a:xfrm>
            <a:off x="2740799" y="1089991"/>
            <a:ext cx="1507840" cy="111965"/>
            <a:chOff x="3590760" y="839533"/>
            <a:chExt cx="1507840" cy="111965"/>
          </a:xfrm>
        </p:grpSpPr>
        <p:sp>
          <p:nvSpPr>
            <p:cNvPr id="239" name="Oval 238">
              <a:extLst>
                <a:ext uri="{FF2B5EF4-FFF2-40B4-BE49-F238E27FC236}">
                  <a16:creationId xmlns:a16="http://schemas.microsoft.com/office/drawing/2014/main" id="{DF95AD4B-2759-CB6B-8868-F435150AA99A}"/>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DC897ECA-83A2-5690-C55A-0788E93DA31A}"/>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30566C60-9596-1A75-E01A-0F0F5776CE47}"/>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0A04F66C-038A-FD82-BBD9-95B1939BB4E9}"/>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7EF5D036-30C8-56E4-B41D-4429FC9E7025}"/>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156C4396-2EAF-A829-649D-05D2F5F4E104}"/>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DCA5246D-149F-86ED-ABF0-4A122277FB66}"/>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9D60F845-217F-EB6E-3372-3B488BE95F55}"/>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6D1C543C-3910-5EED-A124-4A1F79A69ADC}"/>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ED297F3B-4A46-6D6D-A1FF-3B3FD03CC063}"/>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4" name="Group 443">
            <a:extLst>
              <a:ext uri="{FF2B5EF4-FFF2-40B4-BE49-F238E27FC236}">
                <a16:creationId xmlns:a16="http://schemas.microsoft.com/office/drawing/2014/main" id="{53ED3C52-D1B6-D61F-0A7D-AC338BF1E340}"/>
              </a:ext>
            </a:extLst>
          </p:cNvPr>
          <p:cNvGrpSpPr/>
          <p:nvPr/>
        </p:nvGrpSpPr>
        <p:grpSpPr>
          <a:xfrm>
            <a:off x="2740799" y="1226963"/>
            <a:ext cx="1507840" cy="111965"/>
            <a:chOff x="3590760" y="839533"/>
            <a:chExt cx="1507840" cy="111965"/>
          </a:xfrm>
        </p:grpSpPr>
        <p:sp>
          <p:nvSpPr>
            <p:cNvPr id="445" name="Oval 444">
              <a:extLst>
                <a:ext uri="{FF2B5EF4-FFF2-40B4-BE49-F238E27FC236}">
                  <a16:creationId xmlns:a16="http://schemas.microsoft.com/office/drawing/2014/main" id="{2638A924-3777-F2CF-B789-5C58AB3F425D}"/>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FEDF0E2C-59CF-F287-8E3E-745FE308A760}"/>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AD593B76-BE7A-83C6-84EF-DC81306EA3CA}"/>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6C78CC31-3B44-A754-2850-D3779AFAD858}"/>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F72F95EE-2121-B883-10F3-79BEE7F9B476}"/>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B687EB33-DD4E-0787-7D16-13FFE46A04FC}"/>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0567A7F1-254B-B8F4-1655-DA925454438B}"/>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2C1B6DFE-528C-A748-47E7-79AB460D00D6}"/>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B3BA02E1-D6D5-071A-4E82-AF90992A9738}"/>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75BE0C60-F547-9F7C-2CA6-CBF14689AF76}"/>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5" name="Group 454">
            <a:extLst>
              <a:ext uri="{FF2B5EF4-FFF2-40B4-BE49-F238E27FC236}">
                <a16:creationId xmlns:a16="http://schemas.microsoft.com/office/drawing/2014/main" id="{65AF4CC7-40B2-7C92-7268-7DDA14B78E78}"/>
              </a:ext>
            </a:extLst>
          </p:cNvPr>
          <p:cNvGrpSpPr/>
          <p:nvPr/>
        </p:nvGrpSpPr>
        <p:grpSpPr>
          <a:xfrm>
            <a:off x="2740799" y="1363935"/>
            <a:ext cx="1507840" cy="111965"/>
            <a:chOff x="3590760" y="839533"/>
            <a:chExt cx="1507840" cy="111965"/>
          </a:xfrm>
        </p:grpSpPr>
        <p:sp>
          <p:nvSpPr>
            <p:cNvPr id="456" name="Oval 455">
              <a:extLst>
                <a:ext uri="{FF2B5EF4-FFF2-40B4-BE49-F238E27FC236}">
                  <a16:creationId xmlns:a16="http://schemas.microsoft.com/office/drawing/2014/main" id="{C1F6F244-47EA-7300-3722-4D54AD3EC0E0}"/>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E051FE6C-5900-B817-56CE-C1FDA8EA8C62}"/>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596C07BC-6A4B-7CBE-9922-97006130155A}"/>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42448343-C800-E597-692D-D1B4A78AD3FC}"/>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4858C7FB-5FB9-CE22-F85F-EE0132660BC1}"/>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018FA4CA-575C-9D61-2777-FD002C740B4A}"/>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a:extLst>
                <a:ext uri="{FF2B5EF4-FFF2-40B4-BE49-F238E27FC236}">
                  <a16:creationId xmlns:a16="http://schemas.microsoft.com/office/drawing/2014/main" id="{280BCF77-C08F-3503-17BF-5E41543E75AF}"/>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A95A5159-4353-B539-CC92-6903BAC0C593}"/>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E76A5367-4EE4-63C9-437E-E03D7CF09BFF}"/>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7EE7644F-6718-C105-5D35-DF2CC2D07EA5}"/>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657CF2D2-A6EA-C483-6E3A-23D3F2235291}"/>
              </a:ext>
            </a:extLst>
          </p:cNvPr>
          <p:cNvGrpSpPr/>
          <p:nvPr/>
        </p:nvGrpSpPr>
        <p:grpSpPr>
          <a:xfrm>
            <a:off x="2740799" y="1500907"/>
            <a:ext cx="1507840" cy="111965"/>
            <a:chOff x="3590760" y="839533"/>
            <a:chExt cx="1507840" cy="111965"/>
          </a:xfrm>
        </p:grpSpPr>
        <p:sp>
          <p:nvSpPr>
            <p:cNvPr id="467" name="Oval 466">
              <a:extLst>
                <a:ext uri="{FF2B5EF4-FFF2-40B4-BE49-F238E27FC236}">
                  <a16:creationId xmlns:a16="http://schemas.microsoft.com/office/drawing/2014/main" id="{5D0AEBFD-8439-8B7B-A810-F8FC69B63448}"/>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2D00C891-729C-82BA-4A5E-67DDDEB212EE}"/>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557B25BA-10D4-356A-5BA1-EEFA8A42A502}"/>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8EA42CEC-BEF3-6D10-D38E-09B450B70D51}"/>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43CE861C-E28E-485B-8831-634709F28A03}"/>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DBEF6E3E-16EA-6072-999C-D4C370F1988A}"/>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1800F4F1-C208-B3B2-ACF9-6075902393FE}"/>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B329E2DA-C55A-31BE-D9CB-44032697058D}"/>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86D00CE0-F648-3780-0851-8BFB8EC91E0F}"/>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54EF829F-3457-9AB4-8BD2-2038A52F9798}"/>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7" name="Group 476">
            <a:extLst>
              <a:ext uri="{FF2B5EF4-FFF2-40B4-BE49-F238E27FC236}">
                <a16:creationId xmlns:a16="http://schemas.microsoft.com/office/drawing/2014/main" id="{7BF77B78-1DCB-7C73-FCD6-9FBA9F8E70A5}"/>
              </a:ext>
            </a:extLst>
          </p:cNvPr>
          <p:cNvGrpSpPr/>
          <p:nvPr/>
        </p:nvGrpSpPr>
        <p:grpSpPr>
          <a:xfrm>
            <a:off x="2740799" y="1637879"/>
            <a:ext cx="1507840" cy="111965"/>
            <a:chOff x="3590760" y="839533"/>
            <a:chExt cx="1507840" cy="111965"/>
          </a:xfrm>
        </p:grpSpPr>
        <p:sp>
          <p:nvSpPr>
            <p:cNvPr id="478" name="Oval 477">
              <a:extLst>
                <a:ext uri="{FF2B5EF4-FFF2-40B4-BE49-F238E27FC236}">
                  <a16:creationId xmlns:a16="http://schemas.microsoft.com/office/drawing/2014/main" id="{CCEA392B-0C1B-3D60-1AEC-A78CA89D9379}"/>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23260229-7A84-3A84-5385-0A4331393273}"/>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C6C681BC-5DD7-41C6-1C07-DE954D20651F}"/>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0A28B46C-F14D-CED1-7987-235AC067443E}"/>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6E0F5FEA-E226-72F6-2F0C-0DFAFB2F9E15}"/>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4DA14288-4EBF-CD0F-130B-FF82E6190D50}"/>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A150ADCD-5A75-EA90-CDBC-6936A5AF0397}"/>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A6002181-6BF9-F4B0-A555-D5B1EE416797}"/>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21E1AF82-F794-9A4D-C85B-34561B17573D}"/>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895F8C77-D208-84B7-CC82-0AF7D0F29640}"/>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8" name="Group 487">
            <a:extLst>
              <a:ext uri="{FF2B5EF4-FFF2-40B4-BE49-F238E27FC236}">
                <a16:creationId xmlns:a16="http://schemas.microsoft.com/office/drawing/2014/main" id="{151CD123-9B6B-B379-CC10-A1501456469A}"/>
              </a:ext>
            </a:extLst>
          </p:cNvPr>
          <p:cNvGrpSpPr/>
          <p:nvPr/>
        </p:nvGrpSpPr>
        <p:grpSpPr>
          <a:xfrm>
            <a:off x="2740799" y="1774851"/>
            <a:ext cx="1507840" cy="111965"/>
            <a:chOff x="3590760" y="839533"/>
            <a:chExt cx="1507840" cy="111965"/>
          </a:xfrm>
        </p:grpSpPr>
        <p:sp>
          <p:nvSpPr>
            <p:cNvPr id="489" name="Oval 488">
              <a:extLst>
                <a:ext uri="{FF2B5EF4-FFF2-40B4-BE49-F238E27FC236}">
                  <a16:creationId xmlns:a16="http://schemas.microsoft.com/office/drawing/2014/main" id="{F8BB57B4-FEE0-9F69-176E-2F5DAFA50EFA}"/>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DE11AD6E-7DA0-9C35-E47C-B438E7E7AAA6}"/>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B74635F1-BD55-230C-AC60-82E43E7E381B}"/>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FCCB191B-E735-D734-744A-F0778F728A15}"/>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a:extLst>
                <a:ext uri="{FF2B5EF4-FFF2-40B4-BE49-F238E27FC236}">
                  <a16:creationId xmlns:a16="http://schemas.microsoft.com/office/drawing/2014/main" id="{356CDFE6-E52B-BF90-FBBC-D98816E88FA5}"/>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a:extLst>
                <a:ext uri="{FF2B5EF4-FFF2-40B4-BE49-F238E27FC236}">
                  <a16:creationId xmlns:a16="http://schemas.microsoft.com/office/drawing/2014/main" id="{2984B37A-3E17-9788-DB5F-3827479CE15B}"/>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a:extLst>
                <a:ext uri="{FF2B5EF4-FFF2-40B4-BE49-F238E27FC236}">
                  <a16:creationId xmlns:a16="http://schemas.microsoft.com/office/drawing/2014/main" id="{A313EDCA-B878-5BB5-AF43-A6A91FDB1FB8}"/>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8EED7EA5-4B99-4003-0B34-902BA0767979}"/>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a:extLst>
                <a:ext uri="{FF2B5EF4-FFF2-40B4-BE49-F238E27FC236}">
                  <a16:creationId xmlns:a16="http://schemas.microsoft.com/office/drawing/2014/main" id="{49D0328E-D6EA-0A46-3408-B86A7B3393B2}"/>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a:extLst>
                <a:ext uri="{FF2B5EF4-FFF2-40B4-BE49-F238E27FC236}">
                  <a16:creationId xmlns:a16="http://schemas.microsoft.com/office/drawing/2014/main" id="{52790566-3BA4-BC34-5CBB-201023A0704F}"/>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9" name="Group 498">
            <a:extLst>
              <a:ext uri="{FF2B5EF4-FFF2-40B4-BE49-F238E27FC236}">
                <a16:creationId xmlns:a16="http://schemas.microsoft.com/office/drawing/2014/main" id="{751F1DCD-CF88-9CBA-2C8B-63AEBE5E1369}"/>
              </a:ext>
            </a:extLst>
          </p:cNvPr>
          <p:cNvGrpSpPr/>
          <p:nvPr/>
        </p:nvGrpSpPr>
        <p:grpSpPr>
          <a:xfrm>
            <a:off x="2751804" y="1911823"/>
            <a:ext cx="1507840" cy="111965"/>
            <a:chOff x="3590760" y="839533"/>
            <a:chExt cx="1507840" cy="111965"/>
          </a:xfrm>
        </p:grpSpPr>
        <p:sp>
          <p:nvSpPr>
            <p:cNvPr id="500" name="Oval 499">
              <a:extLst>
                <a:ext uri="{FF2B5EF4-FFF2-40B4-BE49-F238E27FC236}">
                  <a16:creationId xmlns:a16="http://schemas.microsoft.com/office/drawing/2014/main" id="{C61BEC46-5B66-0B0B-F783-2F8B145F6EB3}"/>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a:extLst>
                <a:ext uri="{FF2B5EF4-FFF2-40B4-BE49-F238E27FC236}">
                  <a16:creationId xmlns:a16="http://schemas.microsoft.com/office/drawing/2014/main" id="{D81D4761-1B07-9D72-628C-D754469F1BD7}"/>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a:extLst>
                <a:ext uri="{FF2B5EF4-FFF2-40B4-BE49-F238E27FC236}">
                  <a16:creationId xmlns:a16="http://schemas.microsoft.com/office/drawing/2014/main" id="{423825D8-0514-2BEB-5A4B-30627C7E9698}"/>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A872AAED-1311-0C79-B0D7-548FC8CF7AC4}"/>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FDF44AE6-BF86-B76F-7988-A6D00C620C5B}"/>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405BC526-4126-3FC6-76DF-320D5CFFE690}"/>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C1334AB4-DB06-A17D-F25B-0FBD08D1A596}"/>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AA98F467-3A76-FC97-D9F2-02624569E4A0}"/>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5080A3BB-4129-3F10-00EB-81CE0B992816}"/>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26C7E60D-6A66-B2CE-20DF-552079FF76F6}"/>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0" name="Group 509">
            <a:extLst>
              <a:ext uri="{FF2B5EF4-FFF2-40B4-BE49-F238E27FC236}">
                <a16:creationId xmlns:a16="http://schemas.microsoft.com/office/drawing/2014/main" id="{9D0275AF-D90A-9729-2731-5958CB411A08}"/>
              </a:ext>
            </a:extLst>
          </p:cNvPr>
          <p:cNvGrpSpPr/>
          <p:nvPr/>
        </p:nvGrpSpPr>
        <p:grpSpPr>
          <a:xfrm>
            <a:off x="2751804" y="2048795"/>
            <a:ext cx="1507840" cy="111965"/>
            <a:chOff x="3590760" y="839533"/>
            <a:chExt cx="1507840" cy="111965"/>
          </a:xfrm>
        </p:grpSpPr>
        <p:sp>
          <p:nvSpPr>
            <p:cNvPr id="511" name="Oval 510">
              <a:extLst>
                <a:ext uri="{FF2B5EF4-FFF2-40B4-BE49-F238E27FC236}">
                  <a16:creationId xmlns:a16="http://schemas.microsoft.com/office/drawing/2014/main" id="{444C263F-5F10-E29A-D835-E985356B3244}"/>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id="{B37C9BBC-E9C3-5FB0-D735-5B9515249F87}"/>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id="{939DAF7E-C379-6673-5AE0-77EEA4D0D3CD}"/>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id="{489B4FF0-8992-777A-9A21-07C4730CC111}"/>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id="{D0D607D6-8A48-0E1F-B82E-0B335999F4F6}"/>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id="{180020FD-8205-C3A9-ED25-39CB33926E16}"/>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id="{FB24F8A3-F975-0CF7-69BA-8C3988A9F0EA}"/>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id="{378F8D7C-4EFF-51F4-0E85-9DD632A8F6C9}"/>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id="{CEE2F892-1E66-6B1C-5ADC-BFC1DF14678C}"/>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Oval 519">
              <a:extLst>
                <a:ext uri="{FF2B5EF4-FFF2-40B4-BE49-F238E27FC236}">
                  <a16:creationId xmlns:a16="http://schemas.microsoft.com/office/drawing/2014/main" id="{0967C806-80A1-3ACA-FC23-7E321E88F4A3}"/>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1" name="Group 520">
            <a:extLst>
              <a:ext uri="{FF2B5EF4-FFF2-40B4-BE49-F238E27FC236}">
                <a16:creationId xmlns:a16="http://schemas.microsoft.com/office/drawing/2014/main" id="{5A0E2357-55CA-51BD-E315-3FEBF3D95A83}"/>
              </a:ext>
            </a:extLst>
          </p:cNvPr>
          <p:cNvGrpSpPr/>
          <p:nvPr/>
        </p:nvGrpSpPr>
        <p:grpSpPr>
          <a:xfrm>
            <a:off x="2749162" y="2185767"/>
            <a:ext cx="1507840" cy="111965"/>
            <a:chOff x="3590760" y="839533"/>
            <a:chExt cx="1507840" cy="111965"/>
          </a:xfrm>
        </p:grpSpPr>
        <p:sp>
          <p:nvSpPr>
            <p:cNvPr id="522" name="Oval 521">
              <a:extLst>
                <a:ext uri="{FF2B5EF4-FFF2-40B4-BE49-F238E27FC236}">
                  <a16:creationId xmlns:a16="http://schemas.microsoft.com/office/drawing/2014/main" id="{8BDB94ED-2544-08FE-0213-36B282B718BB}"/>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3" name="Oval 522">
              <a:extLst>
                <a:ext uri="{FF2B5EF4-FFF2-40B4-BE49-F238E27FC236}">
                  <a16:creationId xmlns:a16="http://schemas.microsoft.com/office/drawing/2014/main" id="{9797C935-F396-ACCE-F612-D604D3017DB7}"/>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Oval 523">
              <a:extLst>
                <a:ext uri="{FF2B5EF4-FFF2-40B4-BE49-F238E27FC236}">
                  <a16:creationId xmlns:a16="http://schemas.microsoft.com/office/drawing/2014/main" id="{9A46A1D3-87D7-DD06-E3FC-5A38415DBB99}"/>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Oval 524">
              <a:extLst>
                <a:ext uri="{FF2B5EF4-FFF2-40B4-BE49-F238E27FC236}">
                  <a16:creationId xmlns:a16="http://schemas.microsoft.com/office/drawing/2014/main" id="{5EE2A884-1882-5B25-4927-EDFD87DA6BC5}"/>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Oval 525">
              <a:extLst>
                <a:ext uri="{FF2B5EF4-FFF2-40B4-BE49-F238E27FC236}">
                  <a16:creationId xmlns:a16="http://schemas.microsoft.com/office/drawing/2014/main" id="{1A016D90-AE81-74A3-908E-9B0C07316894}"/>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486D659A-C97B-C8BC-C90C-D0065FF7A0A9}"/>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AB55B189-651C-C7D4-EDAB-BF853CCDF13E}"/>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80CADF47-B926-65FF-6C09-6A85C54E2DC2}"/>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4C8F2A0A-6670-2EDE-0898-57267DFA7B34}"/>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833FD1B7-DAC9-8449-93AB-860FD74F1B5B}"/>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2" name="Group 531">
            <a:extLst>
              <a:ext uri="{FF2B5EF4-FFF2-40B4-BE49-F238E27FC236}">
                <a16:creationId xmlns:a16="http://schemas.microsoft.com/office/drawing/2014/main" id="{4C4D4A7E-D8BA-69A5-FD77-81C7A49F8E04}"/>
              </a:ext>
            </a:extLst>
          </p:cNvPr>
          <p:cNvGrpSpPr/>
          <p:nvPr/>
        </p:nvGrpSpPr>
        <p:grpSpPr>
          <a:xfrm>
            <a:off x="2749162" y="2322739"/>
            <a:ext cx="1507840" cy="111965"/>
            <a:chOff x="3590760" y="839533"/>
            <a:chExt cx="1507840" cy="111965"/>
          </a:xfrm>
        </p:grpSpPr>
        <p:sp>
          <p:nvSpPr>
            <p:cNvPr id="533" name="Oval 532">
              <a:extLst>
                <a:ext uri="{FF2B5EF4-FFF2-40B4-BE49-F238E27FC236}">
                  <a16:creationId xmlns:a16="http://schemas.microsoft.com/office/drawing/2014/main" id="{ABA61AFF-39E5-E983-1901-EF6C130DB59B}"/>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CB97EBA8-8791-0570-6918-DA9961CB0D40}"/>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9D74651E-1EE3-FAD4-1251-8569345FE625}"/>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A97861BE-EF61-5FDF-CA0C-D7635C5E2E31}"/>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5C7A3C98-AE89-FD9E-2507-6078B7D1EDC7}"/>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62BF9EA9-1C81-2CCE-7742-0F26E81101EE}"/>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87FAEEC6-C9CA-5391-1901-5A01165412F3}"/>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0" name="Oval 539">
              <a:extLst>
                <a:ext uri="{FF2B5EF4-FFF2-40B4-BE49-F238E27FC236}">
                  <a16:creationId xmlns:a16="http://schemas.microsoft.com/office/drawing/2014/main" id="{AD8F2226-5A0E-2DEC-99B8-584C67C373D8}"/>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1" name="Oval 540">
              <a:extLst>
                <a:ext uri="{FF2B5EF4-FFF2-40B4-BE49-F238E27FC236}">
                  <a16:creationId xmlns:a16="http://schemas.microsoft.com/office/drawing/2014/main" id="{1518BE83-C3A9-76CE-0963-8DC4B2BA43BB}"/>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Oval 541">
              <a:extLst>
                <a:ext uri="{FF2B5EF4-FFF2-40B4-BE49-F238E27FC236}">
                  <a16:creationId xmlns:a16="http://schemas.microsoft.com/office/drawing/2014/main" id="{23A33A79-A9AC-A44E-6F76-A216EA227B7B}"/>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3" name="Group 542">
            <a:extLst>
              <a:ext uri="{FF2B5EF4-FFF2-40B4-BE49-F238E27FC236}">
                <a16:creationId xmlns:a16="http://schemas.microsoft.com/office/drawing/2014/main" id="{41D19851-C842-F3DF-9877-50CA2C39C75B}"/>
              </a:ext>
            </a:extLst>
          </p:cNvPr>
          <p:cNvGrpSpPr/>
          <p:nvPr/>
        </p:nvGrpSpPr>
        <p:grpSpPr>
          <a:xfrm>
            <a:off x="2749162" y="2466293"/>
            <a:ext cx="1507840" cy="111965"/>
            <a:chOff x="3590760" y="839533"/>
            <a:chExt cx="1507840" cy="111965"/>
          </a:xfrm>
        </p:grpSpPr>
        <p:sp>
          <p:nvSpPr>
            <p:cNvPr id="544" name="Oval 543">
              <a:extLst>
                <a:ext uri="{FF2B5EF4-FFF2-40B4-BE49-F238E27FC236}">
                  <a16:creationId xmlns:a16="http://schemas.microsoft.com/office/drawing/2014/main" id="{6A01ED09-65B7-CC10-D1BB-57C28BA72B26}"/>
                </a:ext>
              </a:extLst>
            </p:cNvPr>
            <p:cNvSpPr/>
            <p:nvPr/>
          </p:nvSpPr>
          <p:spPr>
            <a:xfrm>
              <a:off x="3590760"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Oval 544">
              <a:extLst>
                <a:ext uri="{FF2B5EF4-FFF2-40B4-BE49-F238E27FC236}">
                  <a16:creationId xmlns:a16="http://schemas.microsoft.com/office/drawing/2014/main" id="{E485CAAF-60CC-C9A4-CABB-99D25FE3A104}"/>
                </a:ext>
              </a:extLst>
            </p:cNvPr>
            <p:cNvSpPr/>
            <p:nvPr/>
          </p:nvSpPr>
          <p:spPr>
            <a:xfrm>
              <a:off x="3745857"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6" name="Oval 545">
              <a:extLst>
                <a:ext uri="{FF2B5EF4-FFF2-40B4-BE49-F238E27FC236}">
                  <a16:creationId xmlns:a16="http://schemas.microsoft.com/office/drawing/2014/main" id="{9FA10D5E-C888-EEB7-FE5B-BE7A51477EAC}"/>
                </a:ext>
              </a:extLst>
            </p:cNvPr>
            <p:cNvSpPr/>
            <p:nvPr/>
          </p:nvSpPr>
          <p:spPr>
            <a:xfrm>
              <a:off x="390095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7" name="Oval 546">
              <a:extLst>
                <a:ext uri="{FF2B5EF4-FFF2-40B4-BE49-F238E27FC236}">
                  <a16:creationId xmlns:a16="http://schemas.microsoft.com/office/drawing/2014/main" id="{09D365B7-0B43-4FD8-6DA8-B1A4676B5BCD}"/>
                </a:ext>
              </a:extLst>
            </p:cNvPr>
            <p:cNvSpPr/>
            <p:nvPr/>
          </p:nvSpPr>
          <p:spPr>
            <a:xfrm>
              <a:off x="4056051"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8" name="Oval 547">
              <a:extLst>
                <a:ext uri="{FF2B5EF4-FFF2-40B4-BE49-F238E27FC236}">
                  <a16:creationId xmlns:a16="http://schemas.microsoft.com/office/drawing/2014/main" id="{F4BF1687-00E7-6EC7-2D93-6E9C80A43C9A}"/>
                </a:ext>
              </a:extLst>
            </p:cNvPr>
            <p:cNvSpPr/>
            <p:nvPr/>
          </p:nvSpPr>
          <p:spPr>
            <a:xfrm>
              <a:off x="4211148"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Oval 548">
              <a:extLst>
                <a:ext uri="{FF2B5EF4-FFF2-40B4-BE49-F238E27FC236}">
                  <a16:creationId xmlns:a16="http://schemas.microsoft.com/office/drawing/2014/main" id="{764ADC7A-089E-CACB-F16A-9F9342024965}"/>
                </a:ext>
              </a:extLst>
            </p:cNvPr>
            <p:cNvSpPr/>
            <p:nvPr/>
          </p:nvSpPr>
          <p:spPr>
            <a:xfrm>
              <a:off x="4366245"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0" name="Oval 549">
              <a:extLst>
                <a:ext uri="{FF2B5EF4-FFF2-40B4-BE49-F238E27FC236}">
                  <a16:creationId xmlns:a16="http://schemas.microsoft.com/office/drawing/2014/main" id="{9F74AD18-CE16-E97C-0B08-FF3F06CF2E7B}"/>
                </a:ext>
              </a:extLst>
            </p:cNvPr>
            <p:cNvSpPr/>
            <p:nvPr/>
          </p:nvSpPr>
          <p:spPr>
            <a:xfrm>
              <a:off x="4521342"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Oval 550">
              <a:extLst>
                <a:ext uri="{FF2B5EF4-FFF2-40B4-BE49-F238E27FC236}">
                  <a16:creationId xmlns:a16="http://schemas.microsoft.com/office/drawing/2014/main" id="{04CD5408-0EC4-30F7-EC91-BB2F8D750085}"/>
                </a:ext>
              </a:extLst>
            </p:cNvPr>
            <p:cNvSpPr/>
            <p:nvPr/>
          </p:nvSpPr>
          <p:spPr>
            <a:xfrm>
              <a:off x="4676439"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Oval 551">
              <a:extLst>
                <a:ext uri="{FF2B5EF4-FFF2-40B4-BE49-F238E27FC236}">
                  <a16:creationId xmlns:a16="http://schemas.microsoft.com/office/drawing/2014/main" id="{C63BA4E2-852B-E498-7661-213EEEB26C38}"/>
                </a:ext>
              </a:extLst>
            </p:cNvPr>
            <p:cNvSpPr/>
            <p:nvPr/>
          </p:nvSpPr>
          <p:spPr>
            <a:xfrm>
              <a:off x="4831536"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Oval 552">
              <a:extLst>
                <a:ext uri="{FF2B5EF4-FFF2-40B4-BE49-F238E27FC236}">
                  <a16:creationId xmlns:a16="http://schemas.microsoft.com/office/drawing/2014/main" id="{EBC9EC39-41F5-F930-8687-5C109BBCFCFF}"/>
                </a:ext>
              </a:extLst>
            </p:cNvPr>
            <p:cNvSpPr/>
            <p:nvPr/>
          </p:nvSpPr>
          <p:spPr>
            <a:xfrm>
              <a:off x="4986634" y="839533"/>
              <a:ext cx="111966" cy="11196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4" name="Group 553">
            <a:extLst>
              <a:ext uri="{FF2B5EF4-FFF2-40B4-BE49-F238E27FC236}">
                <a16:creationId xmlns:a16="http://schemas.microsoft.com/office/drawing/2014/main" id="{81950B3F-613B-50D9-5420-38B59F2A5060}"/>
              </a:ext>
            </a:extLst>
          </p:cNvPr>
          <p:cNvGrpSpPr/>
          <p:nvPr/>
        </p:nvGrpSpPr>
        <p:grpSpPr>
          <a:xfrm>
            <a:off x="2749162" y="2603265"/>
            <a:ext cx="1507840" cy="111965"/>
            <a:chOff x="3590760" y="839533"/>
            <a:chExt cx="1507840" cy="111965"/>
          </a:xfrm>
          <a:solidFill>
            <a:srgbClr val="002060"/>
          </a:solidFill>
        </p:grpSpPr>
        <p:sp>
          <p:nvSpPr>
            <p:cNvPr id="555" name="Oval 554">
              <a:extLst>
                <a:ext uri="{FF2B5EF4-FFF2-40B4-BE49-F238E27FC236}">
                  <a16:creationId xmlns:a16="http://schemas.microsoft.com/office/drawing/2014/main" id="{131627BA-F687-46CD-1DCE-7B974F383649}"/>
                </a:ext>
              </a:extLst>
            </p:cNvPr>
            <p:cNvSpPr/>
            <p:nvPr/>
          </p:nvSpPr>
          <p:spPr>
            <a:xfrm>
              <a:off x="3590760"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Oval 555">
              <a:extLst>
                <a:ext uri="{FF2B5EF4-FFF2-40B4-BE49-F238E27FC236}">
                  <a16:creationId xmlns:a16="http://schemas.microsoft.com/office/drawing/2014/main" id="{BDC48D8C-2076-FF26-C729-8A2371D3F405}"/>
                </a:ext>
              </a:extLst>
            </p:cNvPr>
            <p:cNvSpPr/>
            <p:nvPr/>
          </p:nvSpPr>
          <p:spPr>
            <a:xfrm>
              <a:off x="3745857"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Oval 556">
              <a:extLst>
                <a:ext uri="{FF2B5EF4-FFF2-40B4-BE49-F238E27FC236}">
                  <a16:creationId xmlns:a16="http://schemas.microsoft.com/office/drawing/2014/main" id="{3A93DF0D-10E6-BC0E-18C9-DAC6183AF270}"/>
                </a:ext>
              </a:extLst>
            </p:cNvPr>
            <p:cNvSpPr/>
            <p:nvPr/>
          </p:nvSpPr>
          <p:spPr>
            <a:xfrm>
              <a:off x="3900954"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8" name="Oval 557">
              <a:extLst>
                <a:ext uri="{FF2B5EF4-FFF2-40B4-BE49-F238E27FC236}">
                  <a16:creationId xmlns:a16="http://schemas.microsoft.com/office/drawing/2014/main" id="{5EA387EA-CBEE-4865-AD21-98E97A9922BE}"/>
                </a:ext>
              </a:extLst>
            </p:cNvPr>
            <p:cNvSpPr/>
            <p:nvPr/>
          </p:nvSpPr>
          <p:spPr>
            <a:xfrm>
              <a:off x="4056051"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Oval 558">
              <a:extLst>
                <a:ext uri="{FF2B5EF4-FFF2-40B4-BE49-F238E27FC236}">
                  <a16:creationId xmlns:a16="http://schemas.microsoft.com/office/drawing/2014/main" id="{6FF71D5B-1D63-C9D0-8F9B-58A75B773C0C}"/>
                </a:ext>
              </a:extLst>
            </p:cNvPr>
            <p:cNvSpPr/>
            <p:nvPr/>
          </p:nvSpPr>
          <p:spPr>
            <a:xfrm>
              <a:off x="4211148"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a:extLst>
                <a:ext uri="{FF2B5EF4-FFF2-40B4-BE49-F238E27FC236}">
                  <a16:creationId xmlns:a16="http://schemas.microsoft.com/office/drawing/2014/main" id="{EE8580B8-A670-65B4-B09A-A6BD46781E6D}"/>
                </a:ext>
              </a:extLst>
            </p:cNvPr>
            <p:cNvSpPr/>
            <p:nvPr/>
          </p:nvSpPr>
          <p:spPr>
            <a:xfrm>
              <a:off x="4366245"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Oval 560">
              <a:extLst>
                <a:ext uri="{FF2B5EF4-FFF2-40B4-BE49-F238E27FC236}">
                  <a16:creationId xmlns:a16="http://schemas.microsoft.com/office/drawing/2014/main" id="{D52B1434-E218-1F33-658B-9244E33302CF}"/>
                </a:ext>
              </a:extLst>
            </p:cNvPr>
            <p:cNvSpPr/>
            <p:nvPr/>
          </p:nvSpPr>
          <p:spPr>
            <a:xfrm>
              <a:off x="4521342"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2" name="Oval 561">
              <a:extLst>
                <a:ext uri="{FF2B5EF4-FFF2-40B4-BE49-F238E27FC236}">
                  <a16:creationId xmlns:a16="http://schemas.microsoft.com/office/drawing/2014/main" id="{FDDE9028-D812-F064-196A-7333E0494015}"/>
                </a:ext>
              </a:extLst>
            </p:cNvPr>
            <p:cNvSpPr/>
            <p:nvPr/>
          </p:nvSpPr>
          <p:spPr>
            <a:xfrm>
              <a:off x="4676439"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3" name="Oval 562">
              <a:extLst>
                <a:ext uri="{FF2B5EF4-FFF2-40B4-BE49-F238E27FC236}">
                  <a16:creationId xmlns:a16="http://schemas.microsoft.com/office/drawing/2014/main" id="{C3682163-6AAD-C40F-126A-837A5C74A1CA}"/>
                </a:ext>
              </a:extLst>
            </p:cNvPr>
            <p:cNvSpPr/>
            <p:nvPr/>
          </p:nvSpPr>
          <p:spPr>
            <a:xfrm>
              <a:off x="4831536"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4" name="Oval 563">
              <a:extLst>
                <a:ext uri="{FF2B5EF4-FFF2-40B4-BE49-F238E27FC236}">
                  <a16:creationId xmlns:a16="http://schemas.microsoft.com/office/drawing/2014/main" id="{067C5A14-DD1F-0121-E997-3CA7370B0FED}"/>
                </a:ext>
              </a:extLst>
            </p:cNvPr>
            <p:cNvSpPr/>
            <p:nvPr/>
          </p:nvSpPr>
          <p:spPr>
            <a:xfrm>
              <a:off x="4986634"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5" name="Group 564">
            <a:extLst>
              <a:ext uri="{FF2B5EF4-FFF2-40B4-BE49-F238E27FC236}">
                <a16:creationId xmlns:a16="http://schemas.microsoft.com/office/drawing/2014/main" id="{5F05C1C8-8788-F340-B20A-3F8135E0C2A1}"/>
              </a:ext>
            </a:extLst>
          </p:cNvPr>
          <p:cNvGrpSpPr/>
          <p:nvPr/>
        </p:nvGrpSpPr>
        <p:grpSpPr>
          <a:xfrm>
            <a:off x="2749162" y="2740237"/>
            <a:ext cx="1507840" cy="111965"/>
            <a:chOff x="3590760" y="839533"/>
            <a:chExt cx="1507840" cy="111965"/>
          </a:xfrm>
          <a:solidFill>
            <a:srgbClr val="002060"/>
          </a:solidFill>
        </p:grpSpPr>
        <p:sp>
          <p:nvSpPr>
            <p:cNvPr id="566" name="Oval 565">
              <a:extLst>
                <a:ext uri="{FF2B5EF4-FFF2-40B4-BE49-F238E27FC236}">
                  <a16:creationId xmlns:a16="http://schemas.microsoft.com/office/drawing/2014/main" id="{6E6DEA14-390B-AC58-F39D-A4D8F5B39D7D}"/>
                </a:ext>
              </a:extLst>
            </p:cNvPr>
            <p:cNvSpPr/>
            <p:nvPr/>
          </p:nvSpPr>
          <p:spPr>
            <a:xfrm>
              <a:off x="3590760"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a:extLst>
                <a:ext uri="{FF2B5EF4-FFF2-40B4-BE49-F238E27FC236}">
                  <a16:creationId xmlns:a16="http://schemas.microsoft.com/office/drawing/2014/main" id="{03A0BAFD-58CA-43E5-741C-10E4860A99B7}"/>
                </a:ext>
              </a:extLst>
            </p:cNvPr>
            <p:cNvSpPr/>
            <p:nvPr/>
          </p:nvSpPr>
          <p:spPr>
            <a:xfrm>
              <a:off x="3745857"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a:extLst>
                <a:ext uri="{FF2B5EF4-FFF2-40B4-BE49-F238E27FC236}">
                  <a16:creationId xmlns:a16="http://schemas.microsoft.com/office/drawing/2014/main" id="{7E60ECAC-CA95-8663-BAD9-512E9A46224A}"/>
                </a:ext>
              </a:extLst>
            </p:cNvPr>
            <p:cNvSpPr/>
            <p:nvPr/>
          </p:nvSpPr>
          <p:spPr>
            <a:xfrm>
              <a:off x="3900954"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9" name="Oval 568">
              <a:extLst>
                <a:ext uri="{FF2B5EF4-FFF2-40B4-BE49-F238E27FC236}">
                  <a16:creationId xmlns:a16="http://schemas.microsoft.com/office/drawing/2014/main" id="{12523BA2-9BE3-DFBA-C0D0-FB2008C64CC9}"/>
                </a:ext>
              </a:extLst>
            </p:cNvPr>
            <p:cNvSpPr/>
            <p:nvPr/>
          </p:nvSpPr>
          <p:spPr>
            <a:xfrm>
              <a:off x="4056051"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0" name="Oval 569">
              <a:extLst>
                <a:ext uri="{FF2B5EF4-FFF2-40B4-BE49-F238E27FC236}">
                  <a16:creationId xmlns:a16="http://schemas.microsoft.com/office/drawing/2014/main" id="{16C1D795-5230-60EC-6EAB-A47002212D03}"/>
                </a:ext>
              </a:extLst>
            </p:cNvPr>
            <p:cNvSpPr/>
            <p:nvPr/>
          </p:nvSpPr>
          <p:spPr>
            <a:xfrm>
              <a:off x="4211148"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Oval 570">
              <a:extLst>
                <a:ext uri="{FF2B5EF4-FFF2-40B4-BE49-F238E27FC236}">
                  <a16:creationId xmlns:a16="http://schemas.microsoft.com/office/drawing/2014/main" id="{BCA44E04-6946-7D72-DA3C-B122316AA987}"/>
                </a:ext>
              </a:extLst>
            </p:cNvPr>
            <p:cNvSpPr/>
            <p:nvPr/>
          </p:nvSpPr>
          <p:spPr>
            <a:xfrm>
              <a:off x="4366245"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A9DDEC41-0AC2-73C7-107E-2E6CE4E15DF5}"/>
                </a:ext>
              </a:extLst>
            </p:cNvPr>
            <p:cNvSpPr/>
            <p:nvPr/>
          </p:nvSpPr>
          <p:spPr>
            <a:xfrm>
              <a:off x="4521342"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3" name="Oval 572">
              <a:extLst>
                <a:ext uri="{FF2B5EF4-FFF2-40B4-BE49-F238E27FC236}">
                  <a16:creationId xmlns:a16="http://schemas.microsoft.com/office/drawing/2014/main" id="{200FC4EB-5E75-343E-664C-58DD635131B0}"/>
                </a:ext>
              </a:extLst>
            </p:cNvPr>
            <p:cNvSpPr/>
            <p:nvPr/>
          </p:nvSpPr>
          <p:spPr>
            <a:xfrm>
              <a:off x="4676439"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Oval 573">
              <a:extLst>
                <a:ext uri="{FF2B5EF4-FFF2-40B4-BE49-F238E27FC236}">
                  <a16:creationId xmlns:a16="http://schemas.microsoft.com/office/drawing/2014/main" id="{8860354C-E65D-2639-1B8E-6FF07859BF1C}"/>
                </a:ext>
              </a:extLst>
            </p:cNvPr>
            <p:cNvSpPr/>
            <p:nvPr/>
          </p:nvSpPr>
          <p:spPr>
            <a:xfrm>
              <a:off x="4831536"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Oval 574">
              <a:extLst>
                <a:ext uri="{FF2B5EF4-FFF2-40B4-BE49-F238E27FC236}">
                  <a16:creationId xmlns:a16="http://schemas.microsoft.com/office/drawing/2014/main" id="{DF74F993-57DB-7D1D-9332-E7A781B3DF60}"/>
                </a:ext>
              </a:extLst>
            </p:cNvPr>
            <p:cNvSpPr/>
            <p:nvPr/>
          </p:nvSpPr>
          <p:spPr>
            <a:xfrm>
              <a:off x="4986634"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6" name="Group 575">
            <a:extLst>
              <a:ext uri="{FF2B5EF4-FFF2-40B4-BE49-F238E27FC236}">
                <a16:creationId xmlns:a16="http://schemas.microsoft.com/office/drawing/2014/main" id="{24393FE6-E831-2ECC-E44D-2EF7F39CFE26}"/>
              </a:ext>
            </a:extLst>
          </p:cNvPr>
          <p:cNvGrpSpPr/>
          <p:nvPr/>
        </p:nvGrpSpPr>
        <p:grpSpPr>
          <a:xfrm>
            <a:off x="2749162" y="2877209"/>
            <a:ext cx="1507840" cy="111965"/>
            <a:chOff x="3590760" y="839533"/>
            <a:chExt cx="1507840" cy="111965"/>
          </a:xfrm>
          <a:solidFill>
            <a:srgbClr val="002060"/>
          </a:solidFill>
        </p:grpSpPr>
        <p:sp>
          <p:nvSpPr>
            <p:cNvPr id="577" name="Oval 576">
              <a:extLst>
                <a:ext uri="{FF2B5EF4-FFF2-40B4-BE49-F238E27FC236}">
                  <a16:creationId xmlns:a16="http://schemas.microsoft.com/office/drawing/2014/main" id="{340EF7CB-0770-AE15-5146-FA41DA807747}"/>
                </a:ext>
              </a:extLst>
            </p:cNvPr>
            <p:cNvSpPr/>
            <p:nvPr/>
          </p:nvSpPr>
          <p:spPr>
            <a:xfrm>
              <a:off x="3590760"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8" name="Oval 577">
              <a:extLst>
                <a:ext uri="{FF2B5EF4-FFF2-40B4-BE49-F238E27FC236}">
                  <a16:creationId xmlns:a16="http://schemas.microsoft.com/office/drawing/2014/main" id="{F9485D10-2095-3240-3C3C-66BE12B6E92B}"/>
                </a:ext>
              </a:extLst>
            </p:cNvPr>
            <p:cNvSpPr/>
            <p:nvPr/>
          </p:nvSpPr>
          <p:spPr>
            <a:xfrm>
              <a:off x="3745857"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9" name="Oval 578">
              <a:extLst>
                <a:ext uri="{FF2B5EF4-FFF2-40B4-BE49-F238E27FC236}">
                  <a16:creationId xmlns:a16="http://schemas.microsoft.com/office/drawing/2014/main" id="{21276E16-E92B-B6DB-EEF5-3E987C5B7C29}"/>
                </a:ext>
              </a:extLst>
            </p:cNvPr>
            <p:cNvSpPr/>
            <p:nvPr/>
          </p:nvSpPr>
          <p:spPr>
            <a:xfrm>
              <a:off x="3900954"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Oval 579">
              <a:extLst>
                <a:ext uri="{FF2B5EF4-FFF2-40B4-BE49-F238E27FC236}">
                  <a16:creationId xmlns:a16="http://schemas.microsoft.com/office/drawing/2014/main" id="{72F22A7A-6B98-FBEF-5BA1-7A362F855985}"/>
                </a:ext>
              </a:extLst>
            </p:cNvPr>
            <p:cNvSpPr/>
            <p:nvPr/>
          </p:nvSpPr>
          <p:spPr>
            <a:xfrm>
              <a:off x="4056051"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Oval 580">
              <a:extLst>
                <a:ext uri="{FF2B5EF4-FFF2-40B4-BE49-F238E27FC236}">
                  <a16:creationId xmlns:a16="http://schemas.microsoft.com/office/drawing/2014/main" id="{1028C448-25E8-FD37-B57B-DBF45805B6BB}"/>
                </a:ext>
              </a:extLst>
            </p:cNvPr>
            <p:cNvSpPr/>
            <p:nvPr/>
          </p:nvSpPr>
          <p:spPr>
            <a:xfrm>
              <a:off x="4211148"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Oval 581">
              <a:extLst>
                <a:ext uri="{FF2B5EF4-FFF2-40B4-BE49-F238E27FC236}">
                  <a16:creationId xmlns:a16="http://schemas.microsoft.com/office/drawing/2014/main" id="{90B38E93-2B23-0AA7-6DE7-5525348BE0C5}"/>
                </a:ext>
              </a:extLst>
            </p:cNvPr>
            <p:cNvSpPr/>
            <p:nvPr/>
          </p:nvSpPr>
          <p:spPr>
            <a:xfrm>
              <a:off x="4366245"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Oval 582">
              <a:extLst>
                <a:ext uri="{FF2B5EF4-FFF2-40B4-BE49-F238E27FC236}">
                  <a16:creationId xmlns:a16="http://schemas.microsoft.com/office/drawing/2014/main" id="{9526CED3-88D3-2FC6-484D-B123848A6235}"/>
                </a:ext>
              </a:extLst>
            </p:cNvPr>
            <p:cNvSpPr/>
            <p:nvPr/>
          </p:nvSpPr>
          <p:spPr>
            <a:xfrm>
              <a:off x="4521342"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Oval 583">
              <a:extLst>
                <a:ext uri="{FF2B5EF4-FFF2-40B4-BE49-F238E27FC236}">
                  <a16:creationId xmlns:a16="http://schemas.microsoft.com/office/drawing/2014/main" id="{D5D2F53A-FC6F-D228-E6C8-F2006C8D096A}"/>
                </a:ext>
              </a:extLst>
            </p:cNvPr>
            <p:cNvSpPr/>
            <p:nvPr/>
          </p:nvSpPr>
          <p:spPr>
            <a:xfrm>
              <a:off x="4676439"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Oval 584">
              <a:extLst>
                <a:ext uri="{FF2B5EF4-FFF2-40B4-BE49-F238E27FC236}">
                  <a16:creationId xmlns:a16="http://schemas.microsoft.com/office/drawing/2014/main" id="{B09728AD-D19C-D528-D41C-F73DE97177B0}"/>
                </a:ext>
              </a:extLst>
            </p:cNvPr>
            <p:cNvSpPr/>
            <p:nvPr/>
          </p:nvSpPr>
          <p:spPr>
            <a:xfrm>
              <a:off x="4831536"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a:extLst>
                <a:ext uri="{FF2B5EF4-FFF2-40B4-BE49-F238E27FC236}">
                  <a16:creationId xmlns:a16="http://schemas.microsoft.com/office/drawing/2014/main" id="{5D4DF3B8-8B22-5084-C336-ACE812893EBE}"/>
                </a:ext>
              </a:extLst>
            </p:cNvPr>
            <p:cNvSpPr/>
            <p:nvPr/>
          </p:nvSpPr>
          <p:spPr>
            <a:xfrm>
              <a:off x="4986634" y="839533"/>
              <a:ext cx="111966" cy="111965"/>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7" name="Group 586">
            <a:extLst>
              <a:ext uri="{FF2B5EF4-FFF2-40B4-BE49-F238E27FC236}">
                <a16:creationId xmlns:a16="http://schemas.microsoft.com/office/drawing/2014/main" id="{75324865-A921-1376-47FE-3D99D9CA1F23}"/>
              </a:ext>
            </a:extLst>
          </p:cNvPr>
          <p:cNvGrpSpPr/>
          <p:nvPr/>
        </p:nvGrpSpPr>
        <p:grpSpPr>
          <a:xfrm>
            <a:off x="2749162" y="3014181"/>
            <a:ext cx="1507840" cy="111965"/>
            <a:chOff x="3590760" y="839533"/>
            <a:chExt cx="1507840" cy="111965"/>
          </a:xfrm>
          <a:solidFill>
            <a:srgbClr val="00B050"/>
          </a:solidFill>
        </p:grpSpPr>
        <p:sp>
          <p:nvSpPr>
            <p:cNvPr id="588" name="Oval 587">
              <a:extLst>
                <a:ext uri="{FF2B5EF4-FFF2-40B4-BE49-F238E27FC236}">
                  <a16:creationId xmlns:a16="http://schemas.microsoft.com/office/drawing/2014/main" id="{1F010E10-746B-FC19-5A90-0442EC788EC7}"/>
                </a:ext>
              </a:extLst>
            </p:cNvPr>
            <p:cNvSpPr/>
            <p:nvPr/>
          </p:nvSpPr>
          <p:spPr>
            <a:xfrm>
              <a:off x="3590760"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79F41D91-06E6-3408-E72E-1ED39058D83F}"/>
                </a:ext>
              </a:extLst>
            </p:cNvPr>
            <p:cNvSpPr/>
            <p:nvPr/>
          </p:nvSpPr>
          <p:spPr>
            <a:xfrm>
              <a:off x="3745857"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a:extLst>
                <a:ext uri="{FF2B5EF4-FFF2-40B4-BE49-F238E27FC236}">
                  <a16:creationId xmlns:a16="http://schemas.microsoft.com/office/drawing/2014/main" id="{B8F637CD-0109-DFA4-44FB-15B389292851}"/>
                </a:ext>
              </a:extLst>
            </p:cNvPr>
            <p:cNvSpPr/>
            <p:nvPr/>
          </p:nvSpPr>
          <p:spPr>
            <a:xfrm>
              <a:off x="390095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a:extLst>
                <a:ext uri="{FF2B5EF4-FFF2-40B4-BE49-F238E27FC236}">
                  <a16:creationId xmlns:a16="http://schemas.microsoft.com/office/drawing/2014/main" id="{502317F6-2B48-F1F4-CCFF-1A4FF14854C8}"/>
                </a:ext>
              </a:extLst>
            </p:cNvPr>
            <p:cNvSpPr/>
            <p:nvPr/>
          </p:nvSpPr>
          <p:spPr>
            <a:xfrm>
              <a:off x="4056051"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60D3F957-9F62-214A-D6D4-08FEE80F3D3D}"/>
                </a:ext>
              </a:extLst>
            </p:cNvPr>
            <p:cNvSpPr/>
            <p:nvPr/>
          </p:nvSpPr>
          <p:spPr>
            <a:xfrm>
              <a:off x="4211148"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A99BE645-71F3-FEE2-F69A-5F838329B181}"/>
                </a:ext>
              </a:extLst>
            </p:cNvPr>
            <p:cNvSpPr/>
            <p:nvPr/>
          </p:nvSpPr>
          <p:spPr>
            <a:xfrm>
              <a:off x="4366245"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A6170639-0D12-D065-721F-307004B6DD58}"/>
                </a:ext>
              </a:extLst>
            </p:cNvPr>
            <p:cNvSpPr/>
            <p:nvPr/>
          </p:nvSpPr>
          <p:spPr>
            <a:xfrm>
              <a:off x="4521342"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7266593B-30CA-96FA-6713-BE89DF027865}"/>
                </a:ext>
              </a:extLst>
            </p:cNvPr>
            <p:cNvSpPr/>
            <p:nvPr/>
          </p:nvSpPr>
          <p:spPr>
            <a:xfrm>
              <a:off x="4676439"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7F09F158-EA27-5403-F09A-579BDE13522E}"/>
                </a:ext>
              </a:extLst>
            </p:cNvPr>
            <p:cNvSpPr/>
            <p:nvPr/>
          </p:nvSpPr>
          <p:spPr>
            <a:xfrm>
              <a:off x="4831536"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662D1DEC-E8ED-ED5D-C5E8-0EF567C49672}"/>
                </a:ext>
              </a:extLst>
            </p:cNvPr>
            <p:cNvSpPr/>
            <p:nvPr/>
          </p:nvSpPr>
          <p:spPr>
            <a:xfrm>
              <a:off x="498663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8" name="Group 597">
            <a:extLst>
              <a:ext uri="{FF2B5EF4-FFF2-40B4-BE49-F238E27FC236}">
                <a16:creationId xmlns:a16="http://schemas.microsoft.com/office/drawing/2014/main" id="{55457784-D4BB-0FBD-D1A9-E3C295CA1CEE}"/>
              </a:ext>
            </a:extLst>
          </p:cNvPr>
          <p:cNvGrpSpPr/>
          <p:nvPr/>
        </p:nvGrpSpPr>
        <p:grpSpPr>
          <a:xfrm>
            <a:off x="2749162" y="3151153"/>
            <a:ext cx="1507840" cy="111965"/>
            <a:chOff x="3590760" y="839533"/>
            <a:chExt cx="1507840" cy="111965"/>
          </a:xfrm>
          <a:solidFill>
            <a:srgbClr val="00B050"/>
          </a:solidFill>
        </p:grpSpPr>
        <p:sp>
          <p:nvSpPr>
            <p:cNvPr id="599" name="Oval 598">
              <a:extLst>
                <a:ext uri="{FF2B5EF4-FFF2-40B4-BE49-F238E27FC236}">
                  <a16:creationId xmlns:a16="http://schemas.microsoft.com/office/drawing/2014/main" id="{4C6B585E-F649-90D2-3D2B-38030DAD4463}"/>
                </a:ext>
              </a:extLst>
            </p:cNvPr>
            <p:cNvSpPr/>
            <p:nvPr/>
          </p:nvSpPr>
          <p:spPr>
            <a:xfrm>
              <a:off x="3590760"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EFC9BAF8-A572-59F2-285A-3CA5FA6CDF87}"/>
                </a:ext>
              </a:extLst>
            </p:cNvPr>
            <p:cNvSpPr/>
            <p:nvPr/>
          </p:nvSpPr>
          <p:spPr>
            <a:xfrm>
              <a:off x="3745857"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AF279805-FDDA-9CD1-025E-1F84C050B0E1}"/>
                </a:ext>
              </a:extLst>
            </p:cNvPr>
            <p:cNvSpPr/>
            <p:nvPr/>
          </p:nvSpPr>
          <p:spPr>
            <a:xfrm>
              <a:off x="390095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6D7DD4BE-F5EC-FF35-74D0-7415BB716533}"/>
                </a:ext>
              </a:extLst>
            </p:cNvPr>
            <p:cNvSpPr/>
            <p:nvPr/>
          </p:nvSpPr>
          <p:spPr>
            <a:xfrm>
              <a:off x="4056051"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75DB3159-C194-7798-889E-4C4E081CE7E7}"/>
                </a:ext>
              </a:extLst>
            </p:cNvPr>
            <p:cNvSpPr/>
            <p:nvPr/>
          </p:nvSpPr>
          <p:spPr>
            <a:xfrm>
              <a:off x="4211148"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CFD1C267-1666-EE2A-BB1F-C11110EBEF51}"/>
                </a:ext>
              </a:extLst>
            </p:cNvPr>
            <p:cNvSpPr/>
            <p:nvPr/>
          </p:nvSpPr>
          <p:spPr>
            <a:xfrm>
              <a:off x="4366245"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DD8520F4-BD99-8682-1F71-EB935C993551}"/>
                </a:ext>
              </a:extLst>
            </p:cNvPr>
            <p:cNvSpPr/>
            <p:nvPr/>
          </p:nvSpPr>
          <p:spPr>
            <a:xfrm>
              <a:off x="4521342"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5C16EDF5-8284-5A22-0197-C0ED9EC3512B}"/>
                </a:ext>
              </a:extLst>
            </p:cNvPr>
            <p:cNvSpPr/>
            <p:nvPr/>
          </p:nvSpPr>
          <p:spPr>
            <a:xfrm>
              <a:off x="4676439"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A0B2AEBB-A2AD-3681-9FC5-73D435DB4A5B}"/>
                </a:ext>
              </a:extLst>
            </p:cNvPr>
            <p:cNvSpPr/>
            <p:nvPr/>
          </p:nvSpPr>
          <p:spPr>
            <a:xfrm>
              <a:off x="4831536"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F06B4221-5613-6ED0-3D71-72E5912E06F4}"/>
                </a:ext>
              </a:extLst>
            </p:cNvPr>
            <p:cNvSpPr/>
            <p:nvPr/>
          </p:nvSpPr>
          <p:spPr>
            <a:xfrm>
              <a:off x="498663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9" name="Group 608">
            <a:extLst>
              <a:ext uri="{FF2B5EF4-FFF2-40B4-BE49-F238E27FC236}">
                <a16:creationId xmlns:a16="http://schemas.microsoft.com/office/drawing/2014/main" id="{FCF81274-16D5-846D-CFD1-C9B4431C841E}"/>
              </a:ext>
            </a:extLst>
          </p:cNvPr>
          <p:cNvGrpSpPr/>
          <p:nvPr/>
        </p:nvGrpSpPr>
        <p:grpSpPr>
          <a:xfrm>
            <a:off x="2760167" y="3288125"/>
            <a:ext cx="1507840" cy="111965"/>
            <a:chOff x="3590760" y="839533"/>
            <a:chExt cx="1507840" cy="111965"/>
          </a:xfrm>
          <a:solidFill>
            <a:srgbClr val="00B050"/>
          </a:solidFill>
        </p:grpSpPr>
        <p:sp>
          <p:nvSpPr>
            <p:cNvPr id="610" name="Oval 609">
              <a:extLst>
                <a:ext uri="{FF2B5EF4-FFF2-40B4-BE49-F238E27FC236}">
                  <a16:creationId xmlns:a16="http://schemas.microsoft.com/office/drawing/2014/main" id="{E4C99900-0EC6-3910-4E24-BA0010EB013B}"/>
                </a:ext>
              </a:extLst>
            </p:cNvPr>
            <p:cNvSpPr/>
            <p:nvPr/>
          </p:nvSpPr>
          <p:spPr>
            <a:xfrm>
              <a:off x="3590760"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Oval 610">
              <a:extLst>
                <a:ext uri="{FF2B5EF4-FFF2-40B4-BE49-F238E27FC236}">
                  <a16:creationId xmlns:a16="http://schemas.microsoft.com/office/drawing/2014/main" id="{1946E6AE-D4C4-8C1B-CAC7-77D52DB94E70}"/>
                </a:ext>
              </a:extLst>
            </p:cNvPr>
            <p:cNvSpPr/>
            <p:nvPr/>
          </p:nvSpPr>
          <p:spPr>
            <a:xfrm>
              <a:off x="3745857"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Oval 611">
              <a:extLst>
                <a:ext uri="{FF2B5EF4-FFF2-40B4-BE49-F238E27FC236}">
                  <a16:creationId xmlns:a16="http://schemas.microsoft.com/office/drawing/2014/main" id="{21CFFB1F-FC49-F727-37F7-63DA3D8CC482}"/>
                </a:ext>
              </a:extLst>
            </p:cNvPr>
            <p:cNvSpPr/>
            <p:nvPr/>
          </p:nvSpPr>
          <p:spPr>
            <a:xfrm>
              <a:off x="390095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Oval 612">
              <a:extLst>
                <a:ext uri="{FF2B5EF4-FFF2-40B4-BE49-F238E27FC236}">
                  <a16:creationId xmlns:a16="http://schemas.microsoft.com/office/drawing/2014/main" id="{EEB8AB02-5790-CF3A-4ADD-6383AF44164D}"/>
                </a:ext>
              </a:extLst>
            </p:cNvPr>
            <p:cNvSpPr/>
            <p:nvPr/>
          </p:nvSpPr>
          <p:spPr>
            <a:xfrm>
              <a:off x="4056051"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5D66BE47-836B-A606-756F-DFAFB04D4D77}"/>
                </a:ext>
              </a:extLst>
            </p:cNvPr>
            <p:cNvSpPr/>
            <p:nvPr/>
          </p:nvSpPr>
          <p:spPr>
            <a:xfrm>
              <a:off x="4211148"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BD310F4B-0011-0F81-3EBE-5E72FA41641D}"/>
                </a:ext>
              </a:extLst>
            </p:cNvPr>
            <p:cNvSpPr/>
            <p:nvPr/>
          </p:nvSpPr>
          <p:spPr>
            <a:xfrm>
              <a:off x="4366245"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E5B0A45D-C2A8-F028-2A38-EE958A65C04D}"/>
                </a:ext>
              </a:extLst>
            </p:cNvPr>
            <p:cNvSpPr/>
            <p:nvPr/>
          </p:nvSpPr>
          <p:spPr>
            <a:xfrm>
              <a:off x="4521342"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D3A6739C-47BD-454D-39DE-15CB09D99C60}"/>
                </a:ext>
              </a:extLst>
            </p:cNvPr>
            <p:cNvSpPr/>
            <p:nvPr/>
          </p:nvSpPr>
          <p:spPr>
            <a:xfrm>
              <a:off x="4676439"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5C48A3C4-5670-68D1-169D-5635821B1811}"/>
                </a:ext>
              </a:extLst>
            </p:cNvPr>
            <p:cNvSpPr/>
            <p:nvPr/>
          </p:nvSpPr>
          <p:spPr>
            <a:xfrm>
              <a:off x="4831536"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08312DFE-625E-C60A-7B29-29D2CFAAFCD7}"/>
                </a:ext>
              </a:extLst>
            </p:cNvPr>
            <p:cNvSpPr/>
            <p:nvPr/>
          </p:nvSpPr>
          <p:spPr>
            <a:xfrm>
              <a:off x="498663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0" name="Group 619">
            <a:extLst>
              <a:ext uri="{FF2B5EF4-FFF2-40B4-BE49-F238E27FC236}">
                <a16:creationId xmlns:a16="http://schemas.microsoft.com/office/drawing/2014/main" id="{60020565-6A82-B474-DBED-EF6E60E784C7}"/>
              </a:ext>
            </a:extLst>
          </p:cNvPr>
          <p:cNvGrpSpPr/>
          <p:nvPr/>
        </p:nvGrpSpPr>
        <p:grpSpPr>
          <a:xfrm>
            <a:off x="2760167" y="3425097"/>
            <a:ext cx="1507840" cy="111965"/>
            <a:chOff x="3590760" y="839533"/>
            <a:chExt cx="1507840" cy="111965"/>
          </a:xfrm>
          <a:solidFill>
            <a:srgbClr val="00B050"/>
          </a:solidFill>
        </p:grpSpPr>
        <p:sp>
          <p:nvSpPr>
            <p:cNvPr id="621" name="Oval 620">
              <a:extLst>
                <a:ext uri="{FF2B5EF4-FFF2-40B4-BE49-F238E27FC236}">
                  <a16:creationId xmlns:a16="http://schemas.microsoft.com/office/drawing/2014/main" id="{82B98F07-2385-697F-FEA1-37C3231D60AF}"/>
                </a:ext>
              </a:extLst>
            </p:cNvPr>
            <p:cNvSpPr/>
            <p:nvPr/>
          </p:nvSpPr>
          <p:spPr>
            <a:xfrm>
              <a:off x="3590760"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16BBFF52-9041-2F7E-BD31-20D3E56BA270}"/>
                </a:ext>
              </a:extLst>
            </p:cNvPr>
            <p:cNvSpPr/>
            <p:nvPr/>
          </p:nvSpPr>
          <p:spPr>
            <a:xfrm>
              <a:off x="3745857"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02483DB6-2DC1-D6EE-26CF-ACA319C6BE76}"/>
                </a:ext>
              </a:extLst>
            </p:cNvPr>
            <p:cNvSpPr/>
            <p:nvPr/>
          </p:nvSpPr>
          <p:spPr>
            <a:xfrm>
              <a:off x="390095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7DABE213-F895-3AFB-A145-9DE23E594D9B}"/>
                </a:ext>
              </a:extLst>
            </p:cNvPr>
            <p:cNvSpPr/>
            <p:nvPr/>
          </p:nvSpPr>
          <p:spPr>
            <a:xfrm>
              <a:off x="4056051"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CFB1D84C-ADE5-5DE7-2076-2CFCAD6CD577}"/>
                </a:ext>
              </a:extLst>
            </p:cNvPr>
            <p:cNvSpPr/>
            <p:nvPr/>
          </p:nvSpPr>
          <p:spPr>
            <a:xfrm>
              <a:off x="4211148"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34A219EB-2418-91F6-DDB3-9D573B087CAB}"/>
                </a:ext>
              </a:extLst>
            </p:cNvPr>
            <p:cNvSpPr/>
            <p:nvPr/>
          </p:nvSpPr>
          <p:spPr>
            <a:xfrm>
              <a:off x="4366245"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5E86DCE3-E25A-A3C8-6797-B27D333DA61B}"/>
                </a:ext>
              </a:extLst>
            </p:cNvPr>
            <p:cNvSpPr/>
            <p:nvPr/>
          </p:nvSpPr>
          <p:spPr>
            <a:xfrm>
              <a:off x="4521342"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AF55280E-1502-3729-DB2C-C0753AC2A912}"/>
                </a:ext>
              </a:extLst>
            </p:cNvPr>
            <p:cNvSpPr/>
            <p:nvPr/>
          </p:nvSpPr>
          <p:spPr>
            <a:xfrm>
              <a:off x="4676439"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8FEB5BD6-70E0-C4C7-D9C3-D2F0A1DC3F05}"/>
                </a:ext>
              </a:extLst>
            </p:cNvPr>
            <p:cNvSpPr/>
            <p:nvPr/>
          </p:nvSpPr>
          <p:spPr>
            <a:xfrm>
              <a:off x="4831536"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EE7AC086-AB83-C435-CBE1-B9A0DFE96A29}"/>
                </a:ext>
              </a:extLst>
            </p:cNvPr>
            <p:cNvSpPr/>
            <p:nvPr/>
          </p:nvSpPr>
          <p:spPr>
            <a:xfrm>
              <a:off x="498663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1" name="Group 630">
            <a:extLst>
              <a:ext uri="{FF2B5EF4-FFF2-40B4-BE49-F238E27FC236}">
                <a16:creationId xmlns:a16="http://schemas.microsoft.com/office/drawing/2014/main" id="{464B858C-5E86-F4AE-E0DA-CB9BBF8BD99D}"/>
              </a:ext>
            </a:extLst>
          </p:cNvPr>
          <p:cNvGrpSpPr/>
          <p:nvPr/>
        </p:nvGrpSpPr>
        <p:grpSpPr>
          <a:xfrm>
            <a:off x="2757525" y="3562069"/>
            <a:ext cx="1507840" cy="111965"/>
            <a:chOff x="3590760" y="839533"/>
            <a:chExt cx="1507840" cy="111965"/>
          </a:xfrm>
          <a:solidFill>
            <a:srgbClr val="00B050"/>
          </a:solidFill>
        </p:grpSpPr>
        <p:sp>
          <p:nvSpPr>
            <p:cNvPr id="632" name="Oval 631">
              <a:extLst>
                <a:ext uri="{FF2B5EF4-FFF2-40B4-BE49-F238E27FC236}">
                  <a16:creationId xmlns:a16="http://schemas.microsoft.com/office/drawing/2014/main" id="{854649F8-6666-23B7-CCED-CD470615CC62}"/>
                </a:ext>
              </a:extLst>
            </p:cNvPr>
            <p:cNvSpPr/>
            <p:nvPr/>
          </p:nvSpPr>
          <p:spPr>
            <a:xfrm>
              <a:off x="3590760"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4BC3276F-452B-4068-1D47-A533433E7CB7}"/>
                </a:ext>
              </a:extLst>
            </p:cNvPr>
            <p:cNvSpPr/>
            <p:nvPr/>
          </p:nvSpPr>
          <p:spPr>
            <a:xfrm>
              <a:off x="3745857"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28ED523F-4FBC-5AE6-EF3B-8C69807152C7}"/>
                </a:ext>
              </a:extLst>
            </p:cNvPr>
            <p:cNvSpPr/>
            <p:nvPr/>
          </p:nvSpPr>
          <p:spPr>
            <a:xfrm>
              <a:off x="390095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AE74FB2A-05C0-5A22-2220-126D0F8A44C0}"/>
                </a:ext>
              </a:extLst>
            </p:cNvPr>
            <p:cNvSpPr/>
            <p:nvPr/>
          </p:nvSpPr>
          <p:spPr>
            <a:xfrm>
              <a:off x="4056051"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107AAFB6-FAD2-7D90-95EF-843F4D981274}"/>
                </a:ext>
              </a:extLst>
            </p:cNvPr>
            <p:cNvSpPr/>
            <p:nvPr/>
          </p:nvSpPr>
          <p:spPr>
            <a:xfrm>
              <a:off x="4211148"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154F5A4A-EF78-8564-76C5-0B90591B21E6}"/>
                </a:ext>
              </a:extLst>
            </p:cNvPr>
            <p:cNvSpPr/>
            <p:nvPr/>
          </p:nvSpPr>
          <p:spPr>
            <a:xfrm>
              <a:off x="4366245"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92C6B01E-6092-B318-A6FD-FFEED24D2220}"/>
                </a:ext>
              </a:extLst>
            </p:cNvPr>
            <p:cNvSpPr/>
            <p:nvPr/>
          </p:nvSpPr>
          <p:spPr>
            <a:xfrm>
              <a:off x="4521342"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D1F43871-5AD9-FBC1-6F3A-DB98141DE38C}"/>
                </a:ext>
              </a:extLst>
            </p:cNvPr>
            <p:cNvSpPr/>
            <p:nvPr/>
          </p:nvSpPr>
          <p:spPr>
            <a:xfrm>
              <a:off x="4676439"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ECC046B7-C535-8959-5326-6CDFA29EF789}"/>
                </a:ext>
              </a:extLst>
            </p:cNvPr>
            <p:cNvSpPr/>
            <p:nvPr/>
          </p:nvSpPr>
          <p:spPr>
            <a:xfrm>
              <a:off x="4831536"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582D2C9B-289C-74E3-70E2-09BC0215295F}"/>
                </a:ext>
              </a:extLst>
            </p:cNvPr>
            <p:cNvSpPr/>
            <p:nvPr/>
          </p:nvSpPr>
          <p:spPr>
            <a:xfrm>
              <a:off x="4986634" y="839533"/>
              <a:ext cx="111966" cy="111965"/>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2" name="Group 641">
            <a:extLst>
              <a:ext uri="{FF2B5EF4-FFF2-40B4-BE49-F238E27FC236}">
                <a16:creationId xmlns:a16="http://schemas.microsoft.com/office/drawing/2014/main" id="{32953915-3548-95C3-1783-95248D1DA116}"/>
              </a:ext>
            </a:extLst>
          </p:cNvPr>
          <p:cNvGrpSpPr/>
          <p:nvPr/>
        </p:nvGrpSpPr>
        <p:grpSpPr>
          <a:xfrm>
            <a:off x="2757525" y="3699041"/>
            <a:ext cx="1507840" cy="111965"/>
            <a:chOff x="3590760" y="839533"/>
            <a:chExt cx="1507840" cy="111965"/>
          </a:xfrm>
        </p:grpSpPr>
        <p:sp>
          <p:nvSpPr>
            <p:cNvPr id="643" name="Oval 642">
              <a:extLst>
                <a:ext uri="{FF2B5EF4-FFF2-40B4-BE49-F238E27FC236}">
                  <a16:creationId xmlns:a16="http://schemas.microsoft.com/office/drawing/2014/main" id="{3506E116-0A31-1E32-05A7-A7693AA65457}"/>
                </a:ext>
              </a:extLst>
            </p:cNvPr>
            <p:cNvSpPr/>
            <p:nvPr/>
          </p:nvSpPr>
          <p:spPr>
            <a:xfrm>
              <a:off x="3590760" y="839533"/>
              <a:ext cx="111966" cy="1119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4" name="Oval 643">
              <a:extLst>
                <a:ext uri="{FF2B5EF4-FFF2-40B4-BE49-F238E27FC236}">
                  <a16:creationId xmlns:a16="http://schemas.microsoft.com/office/drawing/2014/main" id="{C7AD80F5-EFE5-315C-DB4E-A3BD454C1B62}"/>
                </a:ext>
              </a:extLst>
            </p:cNvPr>
            <p:cNvSpPr/>
            <p:nvPr/>
          </p:nvSpPr>
          <p:spPr>
            <a:xfrm>
              <a:off x="3745857" y="839533"/>
              <a:ext cx="111966" cy="1119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 name="Oval 644">
              <a:extLst>
                <a:ext uri="{FF2B5EF4-FFF2-40B4-BE49-F238E27FC236}">
                  <a16:creationId xmlns:a16="http://schemas.microsoft.com/office/drawing/2014/main" id="{4B23460B-448E-612C-B06C-708CB70FEBDE}"/>
                </a:ext>
              </a:extLst>
            </p:cNvPr>
            <p:cNvSpPr/>
            <p:nvPr/>
          </p:nvSpPr>
          <p:spPr>
            <a:xfrm>
              <a:off x="3900954" y="839533"/>
              <a:ext cx="111966" cy="1119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Oval 645">
              <a:extLst>
                <a:ext uri="{FF2B5EF4-FFF2-40B4-BE49-F238E27FC236}">
                  <a16:creationId xmlns:a16="http://schemas.microsoft.com/office/drawing/2014/main" id="{7CE4321B-2932-F575-63B6-6BD17AECACB5}"/>
                </a:ext>
              </a:extLst>
            </p:cNvPr>
            <p:cNvSpPr/>
            <p:nvPr/>
          </p:nvSpPr>
          <p:spPr>
            <a:xfrm>
              <a:off x="4056051" y="839533"/>
              <a:ext cx="111966" cy="1119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Oval 646">
              <a:extLst>
                <a:ext uri="{FF2B5EF4-FFF2-40B4-BE49-F238E27FC236}">
                  <a16:creationId xmlns:a16="http://schemas.microsoft.com/office/drawing/2014/main" id="{9303AC9F-B77D-A0BC-931F-527C121EEB04}"/>
                </a:ext>
              </a:extLst>
            </p:cNvPr>
            <p:cNvSpPr/>
            <p:nvPr/>
          </p:nvSpPr>
          <p:spPr>
            <a:xfrm>
              <a:off x="4211148" y="839533"/>
              <a:ext cx="111966" cy="1119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D8507628-47DC-E452-27CA-E8004197B734}"/>
                </a:ext>
              </a:extLst>
            </p:cNvPr>
            <p:cNvSpPr/>
            <p:nvPr/>
          </p:nvSpPr>
          <p:spPr>
            <a:xfrm>
              <a:off x="4366245" y="839533"/>
              <a:ext cx="111966" cy="1119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3CD32D1D-9B75-3669-1E4A-470EB91E98D4}"/>
                </a:ext>
              </a:extLst>
            </p:cNvPr>
            <p:cNvSpPr/>
            <p:nvPr/>
          </p:nvSpPr>
          <p:spPr>
            <a:xfrm>
              <a:off x="4521342" y="839533"/>
              <a:ext cx="111966" cy="1119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B4C7839D-6E67-7F42-FC04-2E6D5A425188}"/>
                </a:ext>
              </a:extLst>
            </p:cNvPr>
            <p:cNvSpPr/>
            <p:nvPr/>
          </p:nvSpPr>
          <p:spPr>
            <a:xfrm>
              <a:off x="4676439" y="839533"/>
              <a:ext cx="111966" cy="1119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6C698076-4D32-95C2-B77A-7972DA273F4D}"/>
                </a:ext>
              </a:extLst>
            </p:cNvPr>
            <p:cNvSpPr/>
            <p:nvPr/>
          </p:nvSpPr>
          <p:spPr>
            <a:xfrm>
              <a:off x="4831536" y="839533"/>
              <a:ext cx="111966" cy="1119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E7456393-F251-AE1A-2CDC-0D15770E2FB4}"/>
                </a:ext>
              </a:extLst>
            </p:cNvPr>
            <p:cNvSpPr/>
            <p:nvPr/>
          </p:nvSpPr>
          <p:spPr>
            <a:xfrm>
              <a:off x="4986634" y="839533"/>
              <a:ext cx="111966" cy="11196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3" name="TextBox 652">
            <a:extLst>
              <a:ext uri="{FF2B5EF4-FFF2-40B4-BE49-F238E27FC236}">
                <a16:creationId xmlns:a16="http://schemas.microsoft.com/office/drawing/2014/main" id="{1C0D1677-5F44-D368-788F-FAE2DF4EDBE3}"/>
              </a:ext>
            </a:extLst>
          </p:cNvPr>
          <p:cNvSpPr txBox="1"/>
          <p:nvPr/>
        </p:nvSpPr>
        <p:spPr>
          <a:xfrm>
            <a:off x="2713055" y="367559"/>
            <a:ext cx="1543947"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200" dirty="0"/>
              <a:t>Counting Peptides Sampled from an Unfractionated Mix </a:t>
            </a:r>
          </a:p>
        </p:txBody>
      </p:sp>
      <p:sp>
        <p:nvSpPr>
          <p:cNvPr id="654" name="TextBox 653">
            <a:extLst>
              <a:ext uri="{FF2B5EF4-FFF2-40B4-BE49-F238E27FC236}">
                <a16:creationId xmlns:a16="http://schemas.microsoft.com/office/drawing/2014/main" id="{81DB40C6-3949-FA26-128A-99F30149F0EE}"/>
              </a:ext>
            </a:extLst>
          </p:cNvPr>
          <p:cNvSpPr txBox="1"/>
          <p:nvPr/>
        </p:nvSpPr>
        <p:spPr>
          <a:xfrm>
            <a:off x="5633541" y="371011"/>
            <a:ext cx="4048123" cy="2769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200" dirty="0"/>
              <a:t>Counting Peptides Following Fractionation </a:t>
            </a:r>
          </a:p>
        </p:txBody>
      </p:sp>
      <p:sp>
        <p:nvSpPr>
          <p:cNvPr id="655" name="Trapezoid 654">
            <a:extLst>
              <a:ext uri="{FF2B5EF4-FFF2-40B4-BE49-F238E27FC236}">
                <a16:creationId xmlns:a16="http://schemas.microsoft.com/office/drawing/2014/main" id="{26B9FE63-4BFA-770F-61C1-E3C7C597B3DF}"/>
              </a:ext>
            </a:extLst>
          </p:cNvPr>
          <p:cNvSpPr/>
          <p:nvPr/>
        </p:nvSpPr>
        <p:spPr>
          <a:xfrm flipV="1">
            <a:off x="5653240" y="2980687"/>
            <a:ext cx="630781" cy="509883"/>
          </a:xfrm>
          <a:prstGeom prst="trapezoid">
            <a:avLst>
              <a:gd name="adj" fmla="val 14293"/>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Trapezoid 656">
            <a:extLst>
              <a:ext uri="{FF2B5EF4-FFF2-40B4-BE49-F238E27FC236}">
                <a16:creationId xmlns:a16="http://schemas.microsoft.com/office/drawing/2014/main" id="{DC4C9721-9E78-27DF-F605-F6A4FA788B34}"/>
              </a:ext>
            </a:extLst>
          </p:cNvPr>
          <p:cNvSpPr/>
          <p:nvPr/>
        </p:nvSpPr>
        <p:spPr>
          <a:xfrm flipV="1">
            <a:off x="8343338" y="2980687"/>
            <a:ext cx="630781" cy="509883"/>
          </a:xfrm>
          <a:prstGeom prst="trapezoid">
            <a:avLst>
              <a:gd name="adj" fmla="val 14293"/>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Trapezoid 657">
            <a:extLst>
              <a:ext uri="{FF2B5EF4-FFF2-40B4-BE49-F238E27FC236}">
                <a16:creationId xmlns:a16="http://schemas.microsoft.com/office/drawing/2014/main" id="{5A03475B-8393-B55F-8D1B-4A0E0FCAFDBA}"/>
              </a:ext>
            </a:extLst>
          </p:cNvPr>
          <p:cNvSpPr/>
          <p:nvPr/>
        </p:nvSpPr>
        <p:spPr>
          <a:xfrm flipV="1">
            <a:off x="6322872" y="2980687"/>
            <a:ext cx="630781" cy="509883"/>
          </a:xfrm>
          <a:prstGeom prst="trapezoid">
            <a:avLst>
              <a:gd name="adj" fmla="val 14293"/>
            </a:avLst>
          </a:prstGeom>
          <a:solidFill>
            <a:schemeClr val="bg2"/>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Trapezoid 659">
            <a:extLst>
              <a:ext uri="{FF2B5EF4-FFF2-40B4-BE49-F238E27FC236}">
                <a16:creationId xmlns:a16="http://schemas.microsoft.com/office/drawing/2014/main" id="{AF752626-9718-D344-FD5B-87E05CA9C151}"/>
              </a:ext>
            </a:extLst>
          </p:cNvPr>
          <p:cNvSpPr/>
          <p:nvPr/>
        </p:nvSpPr>
        <p:spPr>
          <a:xfrm flipV="1">
            <a:off x="9027504" y="2980687"/>
            <a:ext cx="630781" cy="509883"/>
          </a:xfrm>
          <a:prstGeom prst="trapezoid">
            <a:avLst>
              <a:gd name="adj" fmla="val 14293"/>
            </a:avLst>
          </a:prstGeom>
          <a:solidFill>
            <a:schemeClr val="bg2"/>
          </a:solidFill>
          <a:ln w="63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TextBox 660">
            <a:extLst>
              <a:ext uri="{FF2B5EF4-FFF2-40B4-BE49-F238E27FC236}">
                <a16:creationId xmlns:a16="http://schemas.microsoft.com/office/drawing/2014/main" id="{AB97F45F-A07B-DDED-1A8A-834CC154A147}"/>
              </a:ext>
            </a:extLst>
          </p:cNvPr>
          <p:cNvSpPr txBox="1"/>
          <p:nvPr/>
        </p:nvSpPr>
        <p:spPr>
          <a:xfrm>
            <a:off x="5706877" y="3554368"/>
            <a:ext cx="4048123" cy="2769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200" dirty="0"/>
              <a:t>Equalize Peptide Amount Per Flow Cell</a:t>
            </a:r>
          </a:p>
        </p:txBody>
      </p:sp>
      <p:sp>
        <p:nvSpPr>
          <p:cNvPr id="662" name="TextBox 661">
            <a:extLst>
              <a:ext uri="{FF2B5EF4-FFF2-40B4-BE49-F238E27FC236}">
                <a16:creationId xmlns:a16="http://schemas.microsoft.com/office/drawing/2014/main" id="{BEC251A2-BCD3-D9C6-4754-4073AE398973}"/>
              </a:ext>
            </a:extLst>
          </p:cNvPr>
          <p:cNvSpPr txBox="1"/>
          <p:nvPr/>
        </p:nvSpPr>
        <p:spPr>
          <a:xfrm>
            <a:off x="5696513" y="4847618"/>
            <a:ext cx="4048123" cy="2769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200" dirty="0"/>
              <a:t>RAW Counts and Normalized Counts based on Peptide Load</a:t>
            </a:r>
          </a:p>
        </p:txBody>
      </p:sp>
      <p:cxnSp>
        <p:nvCxnSpPr>
          <p:cNvPr id="672" name="Straight Connector 671">
            <a:extLst>
              <a:ext uri="{FF2B5EF4-FFF2-40B4-BE49-F238E27FC236}">
                <a16:creationId xmlns:a16="http://schemas.microsoft.com/office/drawing/2014/main" id="{E7434347-1D9F-3B41-3545-3D69A00FE038}"/>
              </a:ext>
            </a:extLst>
          </p:cNvPr>
          <p:cNvCxnSpPr>
            <a:cxnSpLocks/>
          </p:cNvCxnSpPr>
          <p:nvPr/>
        </p:nvCxnSpPr>
        <p:spPr>
          <a:xfrm>
            <a:off x="5768051" y="5379459"/>
            <a:ext cx="0" cy="1152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4" name="Rectangle 673">
            <a:extLst>
              <a:ext uri="{FF2B5EF4-FFF2-40B4-BE49-F238E27FC236}">
                <a16:creationId xmlns:a16="http://schemas.microsoft.com/office/drawing/2014/main" id="{72A971F6-D954-76B3-1C81-D2149A2B78EA}"/>
              </a:ext>
            </a:extLst>
          </p:cNvPr>
          <p:cNvSpPr>
            <a:spLocks/>
          </p:cNvSpPr>
          <p:nvPr/>
        </p:nvSpPr>
        <p:spPr>
          <a:xfrm>
            <a:off x="6928034" y="5478503"/>
            <a:ext cx="248347" cy="1032098"/>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Rectangle 675">
            <a:extLst>
              <a:ext uri="{FF2B5EF4-FFF2-40B4-BE49-F238E27FC236}">
                <a16:creationId xmlns:a16="http://schemas.microsoft.com/office/drawing/2014/main" id="{3C782E6D-9F25-1211-3F51-B9773B31291B}"/>
              </a:ext>
            </a:extLst>
          </p:cNvPr>
          <p:cNvSpPr>
            <a:spLocks noChangeAspect="1"/>
          </p:cNvSpPr>
          <p:nvPr/>
        </p:nvSpPr>
        <p:spPr>
          <a:xfrm>
            <a:off x="6045234" y="5388928"/>
            <a:ext cx="248347" cy="113417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Rectangle 676">
            <a:extLst>
              <a:ext uri="{FF2B5EF4-FFF2-40B4-BE49-F238E27FC236}">
                <a16:creationId xmlns:a16="http://schemas.microsoft.com/office/drawing/2014/main" id="{5613E771-93DA-178E-5DFB-FF8F1BDD06FA}"/>
              </a:ext>
            </a:extLst>
          </p:cNvPr>
          <p:cNvSpPr>
            <a:spLocks/>
          </p:cNvSpPr>
          <p:nvPr/>
        </p:nvSpPr>
        <p:spPr>
          <a:xfrm>
            <a:off x="6485230" y="6010818"/>
            <a:ext cx="248347" cy="499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3" name="Straight Connector 672">
            <a:extLst>
              <a:ext uri="{FF2B5EF4-FFF2-40B4-BE49-F238E27FC236}">
                <a16:creationId xmlns:a16="http://schemas.microsoft.com/office/drawing/2014/main" id="{971F6D58-08BA-4CD3-9E67-FC64C75278DA}"/>
              </a:ext>
            </a:extLst>
          </p:cNvPr>
          <p:cNvCxnSpPr>
            <a:cxnSpLocks/>
          </p:cNvCxnSpPr>
          <p:nvPr/>
        </p:nvCxnSpPr>
        <p:spPr>
          <a:xfrm flipH="1">
            <a:off x="5753663" y="6532200"/>
            <a:ext cx="17030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8" name="TextBox 677">
            <a:extLst>
              <a:ext uri="{FF2B5EF4-FFF2-40B4-BE49-F238E27FC236}">
                <a16:creationId xmlns:a16="http://schemas.microsoft.com/office/drawing/2014/main" id="{2AB7D95E-2486-5936-2153-BDA14BFF89F9}"/>
              </a:ext>
            </a:extLst>
          </p:cNvPr>
          <p:cNvSpPr txBox="1"/>
          <p:nvPr/>
        </p:nvSpPr>
        <p:spPr>
          <a:xfrm rot="-5400000">
            <a:off x="5153785" y="5856378"/>
            <a:ext cx="954107"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Raw Counts</a:t>
            </a:r>
          </a:p>
        </p:txBody>
      </p:sp>
      <p:sp>
        <p:nvSpPr>
          <p:cNvPr id="679" name="TextBox 678">
            <a:extLst>
              <a:ext uri="{FF2B5EF4-FFF2-40B4-BE49-F238E27FC236}">
                <a16:creationId xmlns:a16="http://schemas.microsoft.com/office/drawing/2014/main" id="{6B1CF83B-776C-1C7B-0360-8012747D331D}"/>
              </a:ext>
            </a:extLst>
          </p:cNvPr>
          <p:cNvSpPr txBox="1"/>
          <p:nvPr/>
        </p:nvSpPr>
        <p:spPr>
          <a:xfrm rot="16200000">
            <a:off x="7300329" y="5838183"/>
            <a:ext cx="1385316"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Normalized Counts</a:t>
            </a:r>
          </a:p>
        </p:txBody>
      </p:sp>
      <p:cxnSp>
        <p:nvCxnSpPr>
          <p:cNvPr id="681" name="Straight Connector 680">
            <a:extLst>
              <a:ext uri="{FF2B5EF4-FFF2-40B4-BE49-F238E27FC236}">
                <a16:creationId xmlns:a16="http://schemas.microsoft.com/office/drawing/2014/main" id="{28A25676-C4A7-2D89-7946-57E5D0A0D0E6}"/>
              </a:ext>
            </a:extLst>
          </p:cNvPr>
          <p:cNvCxnSpPr/>
          <p:nvPr/>
        </p:nvCxnSpPr>
        <p:spPr>
          <a:xfrm>
            <a:off x="2713011" y="4183013"/>
            <a:ext cx="0" cy="1152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F5F64C92-28B0-5017-AF6F-6114B7DF4631}"/>
              </a:ext>
            </a:extLst>
          </p:cNvPr>
          <p:cNvCxnSpPr>
            <a:cxnSpLocks/>
          </p:cNvCxnSpPr>
          <p:nvPr/>
        </p:nvCxnSpPr>
        <p:spPr>
          <a:xfrm flipH="1">
            <a:off x="2698623" y="5335754"/>
            <a:ext cx="17030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85" name="TextBox 684">
            <a:extLst>
              <a:ext uri="{FF2B5EF4-FFF2-40B4-BE49-F238E27FC236}">
                <a16:creationId xmlns:a16="http://schemas.microsoft.com/office/drawing/2014/main" id="{00ED2BC7-2EA7-0A1D-1ACB-A836E3457B23}"/>
              </a:ext>
            </a:extLst>
          </p:cNvPr>
          <p:cNvSpPr txBox="1"/>
          <p:nvPr/>
        </p:nvSpPr>
        <p:spPr>
          <a:xfrm rot="16200000">
            <a:off x="2232981" y="4615517"/>
            <a:ext cx="631904"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Counts</a:t>
            </a:r>
          </a:p>
        </p:txBody>
      </p:sp>
      <p:sp>
        <p:nvSpPr>
          <p:cNvPr id="688" name="TextBox 687">
            <a:extLst>
              <a:ext uri="{FF2B5EF4-FFF2-40B4-BE49-F238E27FC236}">
                <a16:creationId xmlns:a16="http://schemas.microsoft.com/office/drawing/2014/main" id="{B9E906A2-818B-82A1-5068-B525A6205D17}"/>
              </a:ext>
            </a:extLst>
          </p:cNvPr>
          <p:cNvSpPr txBox="1"/>
          <p:nvPr/>
        </p:nvSpPr>
        <p:spPr>
          <a:xfrm>
            <a:off x="2047258" y="7555"/>
            <a:ext cx="40267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689" name="TextBox 688">
            <a:extLst>
              <a:ext uri="{FF2B5EF4-FFF2-40B4-BE49-F238E27FC236}">
                <a16:creationId xmlns:a16="http://schemas.microsoft.com/office/drawing/2014/main" id="{F0DC08AE-6AE5-EF63-1958-C6F01183513D}"/>
              </a:ext>
            </a:extLst>
          </p:cNvPr>
          <p:cNvSpPr txBox="1"/>
          <p:nvPr/>
        </p:nvSpPr>
        <p:spPr>
          <a:xfrm>
            <a:off x="4724335" y="7555"/>
            <a:ext cx="40267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aphicFrame>
        <p:nvGraphicFramePr>
          <p:cNvPr id="691" name="Chart 690">
            <a:extLst>
              <a:ext uri="{FF2B5EF4-FFF2-40B4-BE49-F238E27FC236}">
                <a16:creationId xmlns:a16="http://schemas.microsoft.com/office/drawing/2014/main" id="{78517FDC-F11A-1374-F0A1-99B6A68B5329}"/>
              </a:ext>
            </a:extLst>
          </p:cNvPr>
          <p:cNvGraphicFramePr>
            <a:graphicFrameLocks/>
          </p:cNvGraphicFramePr>
          <p:nvPr>
            <p:extLst>
              <p:ext uri="{D42A27DB-BD31-4B8C-83A1-F6EECF244321}">
                <p14:modId xmlns:p14="http://schemas.microsoft.com/office/powerpoint/2010/main" val="2580201480"/>
              </p:ext>
            </p:extLst>
          </p:nvPr>
        </p:nvGraphicFramePr>
        <p:xfrm>
          <a:off x="5245784" y="58496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93" name="Rectangle 692">
            <a:extLst>
              <a:ext uri="{FF2B5EF4-FFF2-40B4-BE49-F238E27FC236}">
                <a16:creationId xmlns:a16="http://schemas.microsoft.com/office/drawing/2014/main" id="{5F547471-604F-F623-A061-0A3000EB7427}"/>
              </a:ext>
            </a:extLst>
          </p:cNvPr>
          <p:cNvSpPr/>
          <p:nvPr/>
        </p:nvSpPr>
        <p:spPr>
          <a:xfrm>
            <a:off x="3872994" y="4176587"/>
            <a:ext cx="248347" cy="11341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Rectangle 693">
            <a:extLst>
              <a:ext uri="{FF2B5EF4-FFF2-40B4-BE49-F238E27FC236}">
                <a16:creationId xmlns:a16="http://schemas.microsoft.com/office/drawing/2014/main" id="{38C254A9-2828-AE03-FC55-0EA6BEE2795F}"/>
              </a:ext>
            </a:extLst>
          </p:cNvPr>
          <p:cNvSpPr/>
          <p:nvPr/>
        </p:nvSpPr>
        <p:spPr>
          <a:xfrm>
            <a:off x="2964858" y="4868433"/>
            <a:ext cx="248347" cy="44232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Rectangle 694">
            <a:extLst>
              <a:ext uri="{FF2B5EF4-FFF2-40B4-BE49-F238E27FC236}">
                <a16:creationId xmlns:a16="http://schemas.microsoft.com/office/drawing/2014/main" id="{65C13F79-4888-D06B-87F8-4A60A0D2EACB}"/>
              </a:ext>
            </a:extLst>
          </p:cNvPr>
          <p:cNvSpPr/>
          <p:nvPr/>
        </p:nvSpPr>
        <p:spPr>
          <a:xfrm>
            <a:off x="3418926" y="5280819"/>
            <a:ext cx="248347" cy="299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6" name="Straight Connector 695">
            <a:extLst>
              <a:ext uri="{FF2B5EF4-FFF2-40B4-BE49-F238E27FC236}">
                <a16:creationId xmlns:a16="http://schemas.microsoft.com/office/drawing/2014/main" id="{25704163-B483-F2D5-7FB0-A263783DE2C4}"/>
              </a:ext>
            </a:extLst>
          </p:cNvPr>
          <p:cNvCxnSpPr/>
          <p:nvPr/>
        </p:nvCxnSpPr>
        <p:spPr>
          <a:xfrm>
            <a:off x="8138180" y="5384976"/>
            <a:ext cx="0" cy="11527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a:extLst>
              <a:ext uri="{FF2B5EF4-FFF2-40B4-BE49-F238E27FC236}">
                <a16:creationId xmlns:a16="http://schemas.microsoft.com/office/drawing/2014/main" id="{CFCBF660-5129-86CD-86F8-2196B817C159}"/>
              </a:ext>
            </a:extLst>
          </p:cNvPr>
          <p:cNvCxnSpPr>
            <a:cxnSpLocks/>
          </p:cNvCxnSpPr>
          <p:nvPr/>
        </p:nvCxnSpPr>
        <p:spPr>
          <a:xfrm flipH="1">
            <a:off x="8123792" y="6537717"/>
            <a:ext cx="17030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99" name="Rectangle 698">
            <a:extLst>
              <a:ext uri="{FF2B5EF4-FFF2-40B4-BE49-F238E27FC236}">
                <a16:creationId xmlns:a16="http://schemas.microsoft.com/office/drawing/2014/main" id="{FC6CEE17-DD49-8496-2E2B-BC789B9A06BB}"/>
              </a:ext>
            </a:extLst>
          </p:cNvPr>
          <p:cNvSpPr/>
          <p:nvPr/>
        </p:nvSpPr>
        <p:spPr>
          <a:xfrm>
            <a:off x="9298163" y="5378550"/>
            <a:ext cx="248347" cy="11341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Rectangle 699">
            <a:extLst>
              <a:ext uri="{FF2B5EF4-FFF2-40B4-BE49-F238E27FC236}">
                <a16:creationId xmlns:a16="http://schemas.microsoft.com/office/drawing/2014/main" id="{9CEA8F82-0F40-42DB-DAE3-CEF1BE27DCB3}"/>
              </a:ext>
            </a:extLst>
          </p:cNvPr>
          <p:cNvSpPr/>
          <p:nvPr/>
        </p:nvSpPr>
        <p:spPr>
          <a:xfrm>
            <a:off x="8390027" y="6070396"/>
            <a:ext cx="248347" cy="44232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Rectangle 700">
            <a:extLst>
              <a:ext uri="{FF2B5EF4-FFF2-40B4-BE49-F238E27FC236}">
                <a16:creationId xmlns:a16="http://schemas.microsoft.com/office/drawing/2014/main" id="{A636A035-64EE-E6D5-4698-E7BFD05B1E07}"/>
              </a:ext>
            </a:extLst>
          </p:cNvPr>
          <p:cNvSpPr/>
          <p:nvPr/>
        </p:nvSpPr>
        <p:spPr>
          <a:xfrm>
            <a:off x="8844095" y="6482782"/>
            <a:ext cx="248347" cy="2994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51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7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animBg="1"/>
      <p:bldP spid="659" grpId="0" animBg="1"/>
      <p:bldP spid="656" grpId="0" animBg="1"/>
      <p:bldP spid="4" grpId="0" animBg="1"/>
      <p:bldP spid="5" grpId="0" animBg="1"/>
      <p:bldP spid="6" grpId="0" animBg="1"/>
      <p:bldP spid="7" grpId="0" animBg="1"/>
      <p:bldP spid="8" grpId="0" animBg="1"/>
      <p:bldP spid="9" grpId="0" animBg="1"/>
      <p:bldP spid="10" grpId="0" animBg="1"/>
      <p:bldP spid="87" grpId="0" animBg="1"/>
      <p:bldP spid="113" grpId="0" animBg="1"/>
      <p:bldP spid="139" grpId="0" animBg="1"/>
      <p:bldP spid="165" grpId="0" animBg="1"/>
      <p:bldP spid="191" grpId="0" animBg="1"/>
      <p:bldP spid="654" grpId="0" animBg="1"/>
      <p:bldP spid="655" grpId="0" animBg="1"/>
      <p:bldP spid="657" grpId="0" animBg="1"/>
      <p:bldP spid="658" grpId="0" animBg="1"/>
      <p:bldP spid="660" grpId="0" animBg="1"/>
      <p:bldP spid="661" grpId="0" animBg="1"/>
      <p:bldP spid="662" grpId="0" animBg="1"/>
      <p:bldP spid="674" grpId="0" animBg="1"/>
      <p:bldP spid="676" grpId="0" animBg="1"/>
      <p:bldP spid="677" grpId="0" animBg="1"/>
      <p:bldP spid="678" grpId="0"/>
      <p:bldP spid="679" grpId="0"/>
      <p:bldP spid="689" grpId="0"/>
      <p:bldGraphic spid="691" grpId="0">
        <p:bldAsOne/>
      </p:bldGraphic>
      <p:bldP spid="699" grpId="0" animBg="1"/>
      <p:bldP spid="700" grpId="0" animBg="1"/>
      <p:bldP spid="7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6EC89E-6C0B-D366-C1D6-52AEB87E4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04" y="932596"/>
            <a:ext cx="6147369" cy="51406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46A609A-CACB-A228-CE72-90753B43605B}"/>
              </a:ext>
            </a:extLst>
          </p:cNvPr>
          <p:cNvSpPr>
            <a:spLocks noGrp="1"/>
          </p:cNvSpPr>
          <p:nvPr>
            <p:ph type="title"/>
          </p:nvPr>
        </p:nvSpPr>
        <p:spPr>
          <a:xfrm>
            <a:off x="838200" y="83072"/>
            <a:ext cx="10515600" cy="922314"/>
          </a:xfrm>
        </p:spPr>
        <p:txBody>
          <a:bodyPr/>
          <a:lstStyle/>
          <a:p>
            <a:r>
              <a:rPr lang="en-US" dirty="0"/>
              <a:t>SELEX for Aptamer Selection</a:t>
            </a:r>
          </a:p>
        </p:txBody>
      </p:sp>
      <p:sp>
        <p:nvSpPr>
          <p:cNvPr id="5" name="TextBox 4">
            <a:extLst>
              <a:ext uri="{FF2B5EF4-FFF2-40B4-BE49-F238E27FC236}">
                <a16:creationId xmlns:a16="http://schemas.microsoft.com/office/drawing/2014/main" id="{73311705-15B4-43A8-679F-A8800E230F0E}"/>
              </a:ext>
            </a:extLst>
          </p:cNvPr>
          <p:cNvSpPr txBox="1"/>
          <p:nvPr/>
        </p:nvSpPr>
        <p:spPr>
          <a:xfrm>
            <a:off x="8061276" y="6467151"/>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59006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C0FE-8B3E-7045-6452-1D0D140613A2}"/>
              </a:ext>
            </a:extLst>
          </p:cNvPr>
          <p:cNvSpPr>
            <a:spLocks noGrp="1"/>
          </p:cNvSpPr>
          <p:nvPr>
            <p:ph type="title"/>
          </p:nvPr>
        </p:nvSpPr>
        <p:spPr>
          <a:xfrm>
            <a:off x="838200" y="5734"/>
            <a:ext cx="10515600" cy="986003"/>
          </a:xfrm>
        </p:spPr>
        <p:txBody>
          <a:bodyPr/>
          <a:lstStyle/>
          <a:p>
            <a:r>
              <a:rPr lang="en-US" dirty="0"/>
              <a:t>SELEX Using Capillary Electrophoresis</a:t>
            </a:r>
          </a:p>
        </p:txBody>
      </p:sp>
      <p:pic>
        <p:nvPicPr>
          <p:cNvPr id="3074" name="Picture 2">
            <a:extLst>
              <a:ext uri="{FF2B5EF4-FFF2-40B4-BE49-F238E27FC236}">
                <a16:creationId xmlns:a16="http://schemas.microsoft.com/office/drawing/2014/main" id="{10A27EB8-C980-6F64-DF59-836731F9F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60" y="914400"/>
            <a:ext cx="5240257" cy="58662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85453C-3A1B-5702-1C69-BE7988F3AFDA}"/>
              </a:ext>
            </a:extLst>
          </p:cNvPr>
          <p:cNvSpPr txBox="1"/>
          <p:nvPr/>
        </p:nvSpPr>
        <p:spPr>
          <a:xfrm>
            <a:off x="8349473" y="6550223"/>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27295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99FF-F69D-B769-436F-247D404912CE}"/>
              </a:ext>
            </a:extLst>
          </p:cNvPr>
          <p:cNvSpPr>
            <a:spLocks noGrp="1"/>
          </p:cNvSpPr>
          <p:nvPr>
            <p:ph type="title"/>
          </p:nvPr>
        </p:nvSpPr>
        <p:spPr/>
        <p:txBody>
          <a:bodyPr/>
          <a:lstStyle/>
          <a:p>
            <a:r>
              <a:rPr lang="en-US" dirty="0" err="1"/>
              <a:t>Somologic</a:t>
            </a:r>
            <a:r>
              <a:rPr lang="en-US" dirty="0"/>
              <a:t> </a:t>
            </a:r>
            <a:r>
              <a:rPr lang="en-US" dirty="0" err="1"/>
              <a:t>SOMAmer</a:t>
            </a:r>
            <a:r>
              <a:rPr lang="en-US" dirty="0"/>
              <a:t> – </a:t>
            </a:r>
            <a:r>
              <a:rPr lang="en-US" sz="2800" b="1" u="sng" dirty="0"/>
              <a:t>S</a:t>
            </a:r>
            <a:r>
              <a:rPr lang="en-US" sz="2800" dirty="0"/>
              <a:t>low </a:t>
            </a:r>
            <a:r>
              <a:rPr lang="en-US" sz="2800" b="1" u="sng" dirty="0"/>
              <a:t>O</a:t>
            </a:r>
            <a:r>
              <a:rPr lang="en-US" sz="2800" dirty="0"/>
              <a:t>ff-rate </a:t>
            </a:r>
            <a:r>
              <a:rPr lang="en-US" sz="2800" b="1" u="sng" dirty="0"/>
              <a:t>M</a:t>
            </a:r>
            <a:r>
              <a:rPr lang="en-US" sz="2800" dirty="0"/>
              <a:t>odified </a:t>
            </a:r>
            <a:r>
              <a:rPr lang="en-US" sz="2800" b="1" u="sng" dirty="0"/>
              <a:t>A</a:t>
            </a:r>
            <a:r>
              <a:rPr lang="en-US" sz="2800" dirty="0"/>
              <a:t>ptamers</a:t>
            </a:r>
            <a:endParaRPr lang="en-US" dirty="0"/>
          </a:p>
        </p:txBody>
      </p:sp>
      <p:pic>
        <p:nvPicPr>
          <p:cNvPr id="4098" name="Picture 2">
            <a:extLst>
              <a:ext uri="{FF2B5EF4-FFF2-40B4-BE49-F238E27FC236}">
                <a16:creationId xmlns:a16="http://schemas.microsoft.com/office/drawing/2014/main" id="{F100F393-522B-86EF-F81D-2669D4C49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4713"/>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2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D7AD-3EEE-A2BA-7358-4D6615F181E0}"/>
              </a:ext>
            </a:extLst>
          </p:cNvPr>
          <p:cNvSpPr>
            <a:spLocks noGrp="1"/>
          </p:cNvSpPr>
          <p:nvPr>
            <p:ph type="title"/>
          </p:nvPr>
        </p:nvSpPr>
        <p:spPr>
          <a:xfrm>
            <a:off x="328246" y="365125"/>
            <a:ext cx="11535508" cy="1325563"/>
          </a:xfrm>
        </p:spPr>
        <p:txBody>
          <a:bodyPr/>
          <a:lstStyle/>
          <a:p>
            <a:r>
              <a:rPr lang="en-US" dirty="0"/>
              <a:t>Nucleic Acid Ligands with Protein-Like Side Chains</a:t>
            </a:r>
          </a:p>
        </p:txBody>
      </p:sp>
      <p:pic>
        <p:nvPicPr>
          <p:cNvPr id="4" name="Picture 3">
            <a:extLst>
              <a:ext uri="{FF2B5EF4-FFF2-40B4-BE49-F238E27FC236}">
                <a16:creationId xmlns:a16="http://schemas.microsoft.com/office/drawing/2014/main" id="{428051CE-B04D-45B9-FF31-F99AECFDBD50}"/>
              </a:ext>
            </a:extLst>
          </p:cNvPr>
          <p:cNvPicPr>
            <a:picLocks noChangeAspect="1"/>
          </p:cNvPicPr>
          <p:nvPr/>
        </p:nvPicPr>
        <p:blipFill>
          <a:blip r:embed="rId2"/>
          <a:stretch>
            <a:fillRect/>
          </a:stretch>
        </p:blipFill>
        <p:spPr>
          <a:xfrm>
            <a:off x="2240111" y="1853946"/>
            <a:ext cx="7711778" cy="4635200"/>
          </a:xfrm>
          <a:prstGeom prst="rect">
            <a:avLst/>
          </a:prstGeom>
        </p:spPr>
      </p:pic>
    </p:spTree>
    <p:extLst>
      <p:ext uri="{BB962C8B-B14F-4D97-AF65-F5344CB8AC3E}">
        <p14:creationId xmlns:p14="http://schemas.microsoft.com/office/powerpoint/2010/main" val="92429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Ngo et al. Aptamer-Based Proteomic Profiling Reveals Novel Candidate Biomarkers and Pathways in Cardiovascular Disease Circulation 2016</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90575" y="4295775"/>
            <a:ext cx="5035062" cy="2085975"/>
          </a:xfrm>
        </p:spPr>
        <p:txBody>
          <a:bodyPr/>
          <a:lstStyle/>
          <a:p>
            <a:r>
              <a:rPr lang="en-US" dirty="0" err="1"/>
              <a:t>Somologic</a:t>
            </a:r>
            <a:r>
              <a:rPr lang="en-US" dirty="0"/>
              <a:t> ApoA1 assay doesn’t correlate with HDL</a:t>
            </a:r>
          </a:p>
          <a:p>
            <a:r>
              <a:rPr lang="en-US" dirty="0"/>
              <a:t>retinol-binding protein 4 was not associated with diabetes</a:t>
            </a:r>
          </a:p>
        </p:txBody>
      </p:sp>
      <p:pic>
        <p:nvPicPr>
          <p:cNvPr id="4" name="Picture 3">
            <a:extLst>
              <a:ext uri="{FF2B5EF4-FFF2-40B4-BE49-F238E27FC236}">
                <a16:creationId xmlns:a16="http://schemas.microsoft.com/office/drawing/2014/main" id="{388398E5-944E-A243-F664-F2904FCEDD67}"/>
              </a:ext>
            </a:extLst>
          </p:cNvPr>
          <p:cNvPicPr>
            <a:picLocks noChangeAspect="1"/>
          </p:cNvPicPr>
          <p:nvPr/>
        </p:nvPicPr>
        <p:blipFill>
          <a:blip r:embed="rId2"/>
          <a:stretch>
            <a:fillRect/>
          </a:stretch>
        </p:blipFill>
        <p:spPr>
          <a:xfrm>
            <a:off x="6827545" y="2506050"/>
            <a:ext cx="4842778" cy="3544033"/>
          </a:xfrm>
          <a:prstGeom prst="rect">
            <a:avLst/>
          </a:prstGeom>
        </p:spPr>
      </p:pic>
      <p:sp>
        <p:nvSpPr>
          <p:cNvPr id="5" name="TextBox 4">
            <a:extLst>
              <a:ext uri="{FF2B5EF4-FFF2-40B4-BE49-F238E27FC236}">
                <a16:creationId xmlns:a16="http://schemas.microsoft.com/office/drawing/2014/main" id="{33D934F2-1E91-6A5E-A718-7A4EFFB9F2CB}"/>
              </a:ext>
            </a:extLst>
          </p:cNvPr>
          <p:cNvSpPr txBox="1"/>
          <p:nvPr/>
        </p:nvSpPr>
        <p:spPr>
          <a:xfrm>
            <a:off x="8478018" y="2136718"/>
            <a:ext cx="1541832" cy="461665"/>
          </a:xfrm>
          <a:prstGeom prst="rect">
            <a:avLst/>
          </a:prstGeom>
          <a:noFill/>
        </p:spPr>
        <p:txBody>
          <a:bodyPr wrap="none" rtlCol="0">
            <a:spAutoFit/>
          </a:bodyPr>
          <a:lstStyle/>
          <a:p>
            <a:r>
              <a:rPr lang="en-US" sz="2400" dirty="0"/>
              <a:t>UW Assays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1129 proteins using </a:t>
            </a:r>
            <a:r>
              <a:rPr lang="en-US" dirty="0" err="1"/>
              <a:t>Somoscan</a:t>
            </a:r>
            <a:r>
              <a:rPr lang="en-US" dirty="0"/>
              <a:t> technology in plasma</a:t>
            </a:r>
          </a:p>
        </p:txBody>
      </p:sp>
    </p:spTree>
    <p:extLst>
      <p:ext uri="{BB962C8B-B14F-4D97-AF65-F5344CB8AC3E}">
        <p14:creationId xmlns:p14="http://schemas.microsoft.com/office/powerpoint/2010/main" val="96517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err="1"/>
              <a:t>Faquil</a:t>
            </a:r>
            <a:r>
              <a:rPr lang="en-US" sz="2800" dirty="0"/>
              <a:t> et al. Agreement of aptamer proteomics with standard methods for measuring venous thrombosis biomarkers </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77387" y="4552950"/>
            <a:ext cx="5035062" cy="2085975"/>
          </a:xfrm>
        </p:spPr>
        <p:txBody>
          <a:bodyPr>
            <a:normAutofit fontScale="77500" lnSpcReduction="20000"/>
          </a:bodyPr>
          <a:lstStyle/>
          <a:p>
            <a:r>
              <a:rPr lang="en-US" dirty="0"/>
              <a:t>“</a:t>
            </a:r>
            <a:r>
              <a:rPr lang="en-US" dirty="0" err="1"/>
              <a:t>SomaScan</a:t>
            </a:r>
            <a:r>
              <a:rPr lang="en-US" dirty="0"/>
              <a:t> platform is not interchangeable with validated laboratory instruments for the VTE markers in our study. Therefore, caution is needed when applying </a:t>
            </a:r>
            <a:r>
              <a:rPr lang="en-US" dirty="0" err="1"/>
              <a:t>SomaScan</a:t>
            </a:r>
            <a:r>
              <a:rPr lang="en-US" dirty="0"/>
              <a:t> measurements for hypothesis-driven VTE studies using these markers.”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proteins using </a:t>
            </a:r>
            <a:r>
              <a:rPr lang="en-US" dirty="0" err="1"/>
              <a:t>Somoscan</a:t>
            </a:r>
            <a:r>
              <a:rPr lang="en-US" dirty="0"/>
              <a:t> technology in plasma</a:t>
            </a:r>
          </a:p>
          <a:p>
            <a:r>
              <a:rPr lang="en-US" dirty="0"/>
              <a:t>626 Patients</a:t>
            </a:r>
          </a:p>
          <a:p>
            <a:r>
              <a:rPr lang="en-US" dirty="0"/>
              <a:t>Common venous thrombosis biomarkers measured using laboratory tests</a:t>
            </a:r>
          </a:p>
        </p:txBody>
      </p:sp>
      <p:pic>
        <p:nvPicPr>
          <p:cNvPr id="8" name="Picture 7">
            <a:extLst>
              <a:ext uri="{FF2B5EF4-FFF2-40B4-BE49-F238E27FC236}">
                <a16:creationId xmlns:a16="http://schemas.microsoft.com/office/drawing/2014/main" id="{DFF96747-8F1B-8838-1B19-AE3DFE75C198}"/>
              </a:ext>
            </a:extLst>
          </p:cNvPr>
          <p:cNvPicPr>
            <a:picLocks noChangeAspect="1"/>
          </p:cNvPicPr>
          <p:nvPr/>
        </p:nvPicPr>
        <p:blipFill>
          <a:blip r:embed="rId2"/>
          <a:stretch>
            <a:fillRect/>
          </a:stretch>
        </p:blipFill>
        <p:spPr>
          <a:xfrm>
            <a:off x="6511076" y="1918555"/>
            <a:ext cx="4998402" cy="3880338"/>
          </a:xfrm>
          <a:prstGeom prst="rect">
            <a:avLst/>
          </a:prstGeom>
        </p:spPr>
      </p:pic>
    </p:spTree>
    <p:extLst>
      <p:ext uri="{BB962C8B-B14F-4D97-AF65-F5344CB8AC3E}">
        <p14:creationId xmlns:p14="http://schemas.microsoft.com/office/powerpoint/2010/main" val="110909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Lopez-Silva et al. Comparison of Aptamer-Based and Antibody-Based Assays for Protein Quantification in Chronic Kidney Disease</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552450" y="4295775"/>
            <a:ext cx="5543550" cy="2419349"/>
          </a:xfrm>
        </p:spPr>
        <p:txBody>
          <a:bodyPr>
            <a:normAutofit fontScale="92500"/>
          </a:bodyPr>
          <a:lstStyle/>
          <a:p>
            <a:r>
              <a:rPr lang="en-US" sz="1400" dirty="0"/>
              <a:t>Six biomarkers (IL-8, soluble TNF receptor superfamily member 1B [TNFRSF1B], cystatin C, soluble TNF receptor superfamily member 1A [TNFRSF1A], IL-6, and soluble urokinase-type plasminogen activator receptor [</a:t>
            </a:r>
            <a:r>
              <a:rPr lang="en-US" sz="1400" dirty="0" err="1"/>
              <a:t>suPAR</a:t>
            </a:r>
            <a:r>
              <a:rPr lang="en-US" sz="1400" dirty="0"/>
              <a:t>]) had non-negligible correlations (r=0.94, 0.93, 0.89, 0.85, 0.46, and 0.23, respectively) between </a:t>
            </a:r>
            <a:r>
              <a:rPr lang="en-US" sz="1400" dirty="0" err="1"/>
              <a:t>SOMAscan</a:t>
            </a:r>
            <a:r>
              <a:rPr lang="en-US" sz="1400" dirty="0"/>
              <a:t> and immunoassay measurements, and three (IL-10, IFN-γ, and TNF-α) were uncorrelated (r=0.08, 0.07, and 0.02, respectively). Of the six biomarkers with non-negligible correlations, TNFRSF1B, cystatin C, TNFRSF1A, and </a:t>
            </a:r>
            <a:r>
              <a:rPr lang="en-US" sz="1400" dirty="0" err="1"/>
              <a:t>suPAR</a:t>
            </a:r>
            <a:r>
              <a:rPr lang="en-US" sz="1400" dirty="0"/>
              <a:t> were negatively correlated with measured GFR and associated with higher risk of kidney failure. IL-8, TNFRSF1B, cystatin C, TNFRSF1A, and </a:t>
            </a:r>
            <a:r>
              <a:rPr lang="en-US" sz="1400" dirty="0" err="1"/>
              <a:t>suPAR</a:t>
            </a:r>
            <a:r>
              <a:rPr lang="en-US" sz="1400" dirty="0"/>
              <a:t> were associated with a higher risk of mortality via both methods. </a:t>
            </a:r>
            <a:r>
              <a:rPr lang="en-US" sz="1400" b="1" i="1" dirty="0"/>
              <a:t>On average, immunoassay measurements were more strongly associated with adverse outcomes than their </a:t>
            </a:r>
            <a:r>
              <a:rPr lang="en-US" sz="1400" b="1" i="1" dirty="0" err="1"/>
              <a:t>SOMAscan</a:t>
            </a:r>
            <a:r>
              <a:rPr lang="en-US" sz="1400" b="1" i="1" dirty="0"/>
              <a:t> counterparts.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672612" y="1854994"/>
            <a:ext cx="5035062" cy="20859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7000 proteins using </a:t>
            </a:r>
            <a:r>
              <a:rPr lang="en-US" dirty="0" err="1"/>
              <a:t>Somoscan</a:t>
            </a:r>
            <a:r>
              <a:rPr lang="en-US" dirty="0"/>
              <a:t> technology in plasma</a:t>
            </a:r>
          </a:p>
          <a:p>
            <a:r>
              <a:rPr lang="en-US" dirty="0"/>
              <a:t>498 Patients</a:t>
            </a:r>
          </a:p>
          <a:p>
            <a:r>
              <a:rPr lang="en-US" dirty="0"/>
              <a:t>Gold Standard Assays Performed</a:t>
            </a:r>
          </a:p>
        </p:txBody>
      </p:sp>
      <p:pic>
        <p:nvPicPr>
          <p:cNvPr id="4" name="Picture 3">
            <a:extLst>
              <a:ext uri="{FF2B5EF4-FFF2-40B4-BE49-F238E27FC236}">
                <a16:creationId xmlns:a16="http://schemas.microsoft.com/office/drawing/2014/main" id="{3195FE31-4D34-CF1D-0178-FF98196C6580}"/>
              </a:ext>
            </a:extLst>
          </p:cNvPr>
          <p:cNvPicPr>
            <a:picLocks noChangeAspect="1"/>
          </p:cNvPicPr>
          <p:nvPr/>
        </p:nvPicPr>
        <p:blipFill>
          <a:blip r:embed="rId2"/>
          <a:stretch>
            <a:fillRect/>
          </a:stretch>
        </p:blipFill>
        <p:spPr>
          <a:xfrm>
            <a:off x="6389727" y="2324100"/>
            <a:ext cx="5418667" cy="3048000"/>
          </a:xfrm>
          <a:prstGeom prst="rect">
            <a:avLst/>
          </a:prstGeom>
        </p:spPr>
      </p:pic>
    </p:spTree>
    <p:extLst>
      <p:ext uri="{BB962C8B-B14F-4D97-AF65-F5344CB8AC3E}">
        <p14:creationId xmlns:p14="http://schemas.microsoft.com/office/powerpoint/2010/main" val="1748040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3460</TotalTime>
  <Words>1114</Words>
  <Application>Microsoft Office PowerPoint</Application>
  <PresentationFormat>Widescreen</PresentationFormat>
  <Paragraphs>133</Paragraphs>
  <Slides>20</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Calibri Light</vt:lpstr>
      <vt:lpstr>Corbel</vt:lpstr>
      <vt:lpstr>Courier New</vt:lpstr>
      <vt:lpstr>NexusSans</vt:lpstr>
      <vt:lpstr>Roboto</vt:lpstr>
      <vt:lpstr>Wingdings</vt:lpstr>
      <vt:lpstr>Office Theme</vt:lpstr>
      <vt:lpstr>Spectrum</vt:lpstr>
      <vt:lpstr>Principle of Multiplex SOMAmer Affinity Assay</vt:lpstr>
      <vt:lpstr>PowerPoint Presentation</vt:lpstr>
      <vt:lpstr>SELEX for Aptamer Selection</vt:lpstr>
      <vt:lpstr>SELEX Using Capillary Electrophoresis</vt:lpstr>
      <vt:lpstr>Somologic SOMAmer – Slow Off-rate Modified Aptamers</vt:lpstr>
      <vt:lpstr>Nucleic Acid Ligands with Protein-Like Side Chains</vt:lpstr>
      <vt:lpstr>Ngo et al. Aptamer-Based Proteomic Profiling Reveals Novel Candidate Biomarkers and Pathways in Cardiovascular Disease Circulation 2016</vt:lpstr>
      <vt:lpstr>Faquil et al. Agreement of aptamer proteomics with standard methods for measuring venous thrombosis biomarkers </vt:lpstr>
      <vt:lpstr>Lopez-Silva et al. Comparison of Aptamer-Based and Antibody-Based Assays for Protein Quantification in Chronic Kidney Disease</vt:lpstr>
      <vt:lpstr>Pietzner et al. Synergistic insights into human health from aptamer- and antibody-based proteomic profiling</vt:lpstr>
      <vt:lpstr>PowerPoint Presentation</vt:lpstr>
      <vt:lpstr>Olink is a Proximity Extension Sandwich Assay</vt:lpstr>
      <vt:lpstr>PowerPoint Presentation</vt:lpstr>
      <vt:lpstr>Most Single Molecule Methods are Based on Edman Degradation</vt:lpstr>
      <vt:lpstr>Anti-Peptide Antibody Decoding -- Nautilus</vt:lpstr>
      <vt:lpstr>How much better do proteomics methods need to be?</vt:lpstr>
      <vt:lpstr>Instead of Counting in Space – Count in Time</vt:lpstr>
      <vt:lpstr>Instead of Counting in Space – Count in Time</vt:lpstr>
      <vt:lpstr>Instead of Counting in Space – Count in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Selected Research Areas in the MacCoss Lab</dc:title>
  <dc:creator>Michael MacCoss</dc:creator>
  <cp:lastModifiedBy>Michael MacCoss</cp:lastModifiedBy>
  <cp:revision>5</cp:revision>
  <dcterms:created xsi:type="dcterms:W3CDTF">2021-09-22T21:33:59Z</dcterms:created>
  <dcterms:modified xsi:type="dcterms:W3CDTF">2022-05-23T17:07:26Z</dcterms:modified>
</cp:coreProperties>
</file>